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85" r:id="rId2"/>
    <p:sldId id="313" r:id="rId3"/>
    <p:sldId id="335" r:id="rId4"/>
    <p:sldId id="336" r:id="rId5"/>
    <p:sldId id="287" r:id="rId6"/>
    <p:sldId id="390" r:id="rId7"/>
    <p:sldId id="338" r:id="rId8"/>
    <p:sldId id="392" r:id="rId9"/>
    <p:sldId id="393" r:id="rId10"/>
    <p:sldId id="394" r:id="rId11"/>
    <p:sldId id="395" r:id="rId12"/>
    <p:sldId id="396" r:id="rId13"/>
    <p:sldId id="389" r:id="rId14"/>
    <p:sldId id="382" r:id="rId15"/>
    <p:sldId id="405" r:id="rId16"/>
    <p:sldId id="365" r:id="rId17"/>
    <p:sldId id="370" r:id="rId18"/>
    <p:sldId id="366" r:id="rId19"/>
    <p:sldId id="397" r:id="rId20"/>
    <p:sldId id="401" r:id="rId21"/>
    <p:sldId id="402" r:id="rId22"/>
    <p:sldId id="400" r:id="rId23"/>
    <p:sldId id="398" r:id="rId24"/>
    <p:sldId id="399" r:id="rId25"/>
    <p:sldId id="403" r:id="rId26"/>
    <p:sldId id="372" r:id="rId27"/>
    <p:sldId id="373" r:id="rId28"/>
    <p:sldId id="374" r:id="rId29"/>
    <p:sldId id="357" r:id="rId30"/>
    <p:sldId id="376" r:id="rId31"/>
    <p:sldId id="391" r:id="rId32"/>
    <p:sldId id="380" r:id="rId33"/>
    <p:sldId id="343" r:id="rId34"/>
    <p:sldId id="345" r:id="rId35"/>
    <p:sldId id="347" r:id="rId36"/>
    <p:sldId id="348" r:id="rId37"/>
    <p:sldId id="351"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0000"/>
    <a:srgbClr val="C1D8FA"/>
    <a:srgbClr val="ED70DF"/>
    <a:srgbClr val="DC0AED"/>
    <a:srgbClr val="7EFF81"/>
    <a:srgbClr val="005600"/>
    <a:srgbClr val="DDC278"/>
    <a:srgbClr val="EEFD31"/>
    <a:srgbClr val="ADBE0C"/>
    <a:srgbClr val="EDD4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Style moyen 3 - Accentuation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Style moyen 3 - Accentuation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807" autoAdjust="0"/>
  </p:normalViewPr>
  <p:slideViewPr>
    <p:cSldViewPr>
      <p:cViewPr>
        <p:scale>
          <a:sx n="66" d="100"/>
          <a:sy n="66" d="100"/>
        </p:scale>
        <p:origin x="-2056" y="-3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D052CB5-A8A8-4D42-B7C2-EDF79BB2C6B9}" type="datetimeFigureOut">
              <a:rPr lang="en-US" smtClean="0"/>
              <a:pPr/>
              <a:t>2016-02-18</a:t>
            </a:fld>
            <a:endParaRPr lang="en-CA"/>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01A0CE3-339B-4438-820B-06C10A5F90AC}" type="slidenum">
              <a:rPr lang="en-CA" smtClean="0"/>
              <a:pPr/>
              <a:t>‹#›</a:t>
            </a:fld>
            <a:endParaRPr lang="en-CA"/>
          </a:p>
        </p:txBody>
      </p:sp>
    </p:spTree>
    <p:extLst>
      <p:ext uri="{BB962C8B-B14F-4D97-AF65-F5344CB8AC3E}">
        <p14:creationId xmlns:p14="http://schemas.microsoft.com/office/powerpoint/2010/main" val="1416757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497CEB-2969-4ACC-BF35-5C03A3A2B1FF}" type="datetimeFigureOut">
              <a:rPr lang="en-US" smtClean="0"/>
              <a:pPr/>
              <a:t>2016-02-18</a:t>
            </a:fld>
            <a:endParaRPr lang="en-CA"/>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8BF93E-7186-4C33-9792-A8A4A4A24AEC}" type="slidenum">
              <a:rPr lang="en-CA" smtClean="0"/>
              <a:pPr/>
              <a:t>‹#›</a:t>
            </a:fld>
            <a:endParaRPr lang="en-CA"/>
          </a:p>
        </p:txBody>
      </p:sp>
    </p:spTree>
    <p:extLst>
      <p:ext uri="{BB962C8B-B14F-4D97-AF65-F5344CB8AC3E}">
        <p14:creationId xmlns:p14="http://schemas.microsoft.com/office/powerpoint/2010/main" val="414433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en-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CA"/>
          </a:p>
        </p:txBody>
      </p:sp>
      <p:sp>
        <p:nvSpPr>
          <p:cNvPr id="4" name="Espace réservé de la date 3"/>
          <p:cNvSpPr>
            <a:spLocks noGrp="1"/>
          </p:cNvSpPr>
          <p:nvPr>
            <p:ph type="dt" sz="half" idx="10"/>
          </p:nvPr>
        </p:nvSpPr>
        <p:spPr/>
        <p:txBody>
          <a:bodyPr/>
          <a:lstStyle/>
          <a:p>
            <a:fld id="{3D632759-72F2-4C95-AB09-154D3A2CF3B6}" type="datetimeFigureOut">
              <a:rPr lang="en-US" smtClean="0"/>
              <a:pPr/>
              <a:t>2016-02-18</a:t>
            </a:fld>
            <a:endParaRPr lang="en-CA"/>
          </a:p>
        </p:txBody>
      </p:sp>
      <p:sp>
        <p:nvSpPr>
          <p:cNvPr id="5" name="Espace réservé du pied de page 4"/>
          <p:cNvSpPr>
            <a:spLocks noGrp="1"/>
          </p:cNvSpPr>
          <p:nvPr>
            <p:ph type="ftr" sz="quarter" idx="11"/>
          </p:nvPr>
        </p:nvSpPr>
        <p:spPr/>
        <p:txBody>
          <a:bodyPr/>
          <a:lstStyle/>
          <a:p>
            <a:endParaRPr lang="en-CA"/>
          </a:p>
        </p:txBody>
      </p:sp>
      <p:sp>
        <p:nvSpPr>
          <p:cNvPr id="6" name="Espace réservé du numéro de diapositive 5"/>
          <p:cNvSpPr>
            <a:spLocks noGrp="1"/>
          </p:cNvSpPr>
          <p:nvPr>
            <p:ph type="sldNum" sz="quarter" idx="12"/>
          </p:nvPr>
        </p:nvSpPr>
        <p:spPr/>
        <p:txBody>
          <a:bodyPr/>
          <a:lstStyle/>
          <a:p>
            <a:fld id="{73644E48-F32C-4855-B865-16C10DCDBC07}" type="slidenum">
              <a:rPr lang="en-CA" smtClean="0"/>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10"/>
          </p:nvPr>
        </p:nvSpPr>
        <p:spPr/>
        <p:txBody>
          <a:bodyPr/>
          <a:lstStyle/>
          <a:p>
            <a:fld id="{3D632759-72F2-4C95-AB09-154D3A2CF3B6}" type="datetimeFigureOut">
              <a:rPr lang="en-US" smtClean="0"/>
              <a:pPr/>
              <a:t>2016-02-18</a:t>
            </a:fld>
            <a:endParaRPr lang="en-CA"/>
          </a:p>
        </p:txBody>
      </p:sp>
      <p:sp>
        <p:nvSpPr>
          <p:cNvPr id="5" name="Espace réservé du pied de page 4"/>
          <p:cNvSpPr>
            <a:spLocks noGrp="1"/>
          </p:cNvSpPr>
          <p:nvPr>
            <p:ph type="ftr" sz="quarter" idx="11"/>
          </p:nvPr>
        </p:nvSpPr>
        <p:spPr/>
        <p:txBody>
          <a:bodyPr/>
          <a:lstStyle/>
          <a:p>
            <a:endParaRPr lang="en-CA"/>
          </a:p>
        </p:txBody>
      </p:sp>
      <p:sp>
        <p:nvSpPr>
          <p:cNvPr id="6" name="Espace réservé du numéro de diapositive 5"/>
          <p:cNvSpPr>
            <a:spLocks noGrp="1"/>
          </p:cNvSpPr>
          <p:nvPr>
            <p:ph type="sldNum" sz="quarter" idx="12"/>
          </p:nvPr>
        </p:nvSpPr>
        <p:spPr/>
        <p:txBody>
          <a:bodyPr/>
          <a:lstStyle/>
          <a:p>
            <a:fld id="{73644E48-F32C-4855-B865-16C10DCDBC07}"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en-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10"/>
          </p:nvPr>
        </p:nvSpPr>
        <p:spPr/>
        <p:txBody>
          <a:bodyPr/>
          <a:lstStyle/>
          <a:p>
            <a:fld id="{3D632759-72F2-4C95-AB09-154D3A2CF3B6}" type="datetimeFigureOut">
              <a:rPr lang="en-US" smtClean="0"/>
              <a:pPr/>
              <a:t>2016-02-18</a:t>
            </a:fld>
            <a:endParaRPr lang="en-CA"/>
          </a:p>
        </p:txBody>
      </p:sp>
      <p:sp>
        <p:nvSpPr>
          <p:cNvPr id="5" name="Espace réservé du pied de page 4"/>
          <p:cNvSpPr>
            <a:spLocks noGrp="1"/>
          </p:cNvSpPr>
          <p:nvPr>
            <p:ph type="ftr" sz="quarter" idx="11"/>
          </p:nvPr>
        </p:nvSpPr>
        <p:spPr/>
        <p:txBody>
          <a:bodyPr/>
          <a:lstStyle/>
          <a:p>
            <a:endParaRPr lang="en-CA"/>
          </a:p>
        </p:txBody>
      </p:sp>
      <p:sp>
        <p:nvSpPr>
          <p:cNvPr id="6" name="Espace réservé du numéro de diapositive 5"/>
          <p:cNvSpPr>
            <a:spLocks noGrp="1"/>
          </p:cNvSpPr>
          <p:nvPr>
            <p:ph type="sldNum" sz="quarter" idx="12"/>
          </p:nvPr>
        </p:nvSpPr>
        <p:spPr/>
        <p:txBody>
          <a:bodyPr/>
          <a:lstStyle/>
          <a:p>
            <a:fld id="{73644E48-F32C-4855-B865-16C10DCDBC07}"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10"/>
          </p:nvPr>
        </p:nvSpPr>
        <p:spPr/>
        <p:txBody>
          <a:bodyPr/>
          <a:lstStyle/>
          <a:p>
            <a:fld id="{3D632759-72F2-4C95-AB09-154D3A2CF3B6}" type="datetimeFigureOut">
              <a:rPr lang="en-US" smtClean="0"/>
              <a:pPr/>
              <a:t>2016-02-18</a:t>
            </a:fld>
            <a:endParaRPr lang="en-CA"/>
          </a:p>
        </p:txBody>
      </p:sp>
      <p:sp>
        <p:nvSpPr>
          <p:cNvPr id="5" name="Espace réservé du pied de page 4"/>
          <p:cNvSpPr>
            <a:spLocks noGrp="1"/>
          </p:cNvSpPr>
          <p:nvPr>
            <p:ph type="ftr" sz="quarter" idx="11"/>
          </p:nvPr>
        </p:nvSpPr>
        <p:spPr/>
        <p:txBody>
          <a:bodyPr/>
          <a:lstStyle/>
          <a:p>
            <a:endParaRPr lang="en-CA"/>
          </a:p>
        </p:txBody>
      </p:sp>
      <p:sp>
        <p:nvSpPr>
          <p:cNvPr id="6" name="Espace réservé du numéro de diapositive 5"/>
          <p:cNvSpPr>
            <a:spLocks noGrp="1"/>
          </p:cNvSpPr>
          <p:nvPr>
            <p:ph type="sldNum" sz="quarter" idx="12"/>
          </p:nvPr>
        </p:nvSpPr>
        <p:spPr/>
        <p:txBody>
          <a:bodyPr/>
          <a:lstStyle/>
          <a:p>
            <a:fld id="{73644E48-F32C-4855-B865-16C10DCDBC07}"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en-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3D632759-72F2-4C95-AB09-154D3A2CF3B6}" type="datetimeFigureOut">
              <a:rPr lang="en-US" smtClean="0"/>
              <a:pPr/>
              <a:t>2016-02-18</a:t>
            </a:fld>
            <a:endParaRPr lang="en-CA"/>
          </a:p>
        </p:txBody>
      </p:sp>
      <p:sp>
        <p:nvSpPr>
          <p:cNvPr id="5" name="Espace réservé du pied de page 4"/>
          <p:cNvSpPr>
            <a:spLocks noGrp="1"/>
          </p:cNvSpPr>
          <p:nvPr>
            <p:ph type="ftr" sz="quarter" idx="11"/>
          </p:nvPr>
        </p:nvSpPr>
        <p:spPr/>
        <p:txBody>
          <a:bodyPr/>
          <a:lstStyle/>
          <a:p>
            <a:endParaRPr lang="en-CA"/>
          </a:p>
        </p:txBody>
      </p:sp>
      <p:sp>
        <p:nvSpPr>
          <p:cNvPr id="6" name="Espace réservé du numéro de diapositive 5"/>
          <p:cNvSpPr>
            <a:spLocks noGrp="1"/>
          </p:cNvSpPr>
          <p:nvPr>
            <p:ph type="sldNum" sz="quarter" idx="12"/>
          </p:nvPr>
        </p:nvSpPr>
        <p:spPr/>
        <p:txBody>
          <a:bodyPr/>
          <a:lstStyle/>
          <a:p>
            <a:fld id="{73644E48-F32C-4855-B865-16C10DCDBC07}"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5" name="Espace réservé de la date 4"/>
          <p:cNvSpPr>
            <a:spLocks noGrp="1"/>
          </p:cNvSpPr>
          <p:nvPr>
            <p:ph type="dt" sz="half" idx="10"/>
          </p:nvPr>
        </p:nvSpPr>
        <p:spPr/>
        <p:txBody>
          <a:bodyPr/>
          <a:lstStyle/>
          <a:p>
            <a:fld id="{3D632759-72F2-4C95-AB09-154D3A2CF3B6}" type="datetimeFigureOut">
              <a:rPr lang="en-US" smtClean="0"/>
              <a:pPr/>
              <a:t>2016-02-18</a:t>
            </a:fld>
            <a:endParaRPr lang="en-CA"/>
          </a:p>
        </p:txBody>
      </p:sp>
      <p:sp>
        <p:nvSpPr>
          <p:cNvPr id="6" name="Espace réservé du pied de page 5"/>
          <p:cNvSpPr>
            <a:spLocks noGrp="1"/>
          </p:cNvSpPr>
          <p:nvPr>
            <p:ph type="ftr" sz="quarter" idx="11"/>
          </p:nvPr>
        </p:nvSpPr>
        <p:spPr/>
        <p:txBody>
          <a:bodyPr/>
          <a:lstStyle/>
          <a:p>
            <a:endParaRPr lang="en-CA"/>
          </a:p>
        </p:txBody>
      </p:sp>
      <p:sp>
        <p:nvSpPr>
          <p:cNvPr id="7" name="Espace réservé du numéro de diapositive 6"/>
          <p:cNvSpPr>
            <a:spLocks noGrp="1"/>
          </p:cNvSpPr>
          <p:nvPr>
            <p:ph type="sldNum" sz="quarter" idx="12"/>
          </p:nvPr>
        </p:nvSpPr>
        <p:spPr/>
        <p:txBody>
          <a:bodyPr/>
          <a:lstStyle/>
          <a:p>
            <a:fld id="{73644E48-F32C-4855-B865-16C10DCDBC07}"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en-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7" name="Espace réservé de la date 6"/>
          <p:cNvSpPr>
            <a:spLocks noGrp="1"/>
          </p:cNvSpPr>
          <p:nvPr>
            <p:ph type="dt" sz="half" idx="10"/>
          </p:nvPr>
        </p:nvSpPr>
        <p:spPr/>
        <p:txBody>
          <a:bodyPr/>
          <a:lstStyle/>
          <a:p>
            <a:fld id="{3D632759-72F2-4C95-AB09-154D3A2CF3B6}" type="datetimeFigureOut">
              <a:rPr lang="en-US" smtClean="0"/>
              <a:pPr/>
              <a:t>2016-02-18</a:t>
            </a:fld>
            <a:endParaRPr lang="en-CA"/>
          </a:p>
        </p:txBody>
      </p:sp>
      <p:sp>
        <p:nvSpPr>
          <p:cNvPr id="8" name="Espace réservé du pied de page 7"/>
          <p:cNvSpPr>
            <a:spLocks noGrp="1"/>
          </p:cNvSpPr>
          <p:nvPr>
            <p:ph type="ftr" sz="quarter" idx="11"/>
          </p:nvPr>
        </p:nvSpPr>
        <p:spPr/>
        <p:txBody>
          <a:bodyPr/>
          <a:lstStyle/>
          <a:p>
            <a:endParaRPr lang="en-CA"/>
          </a:p>
        </p:txBody>
      </p:sp>
      <p:sp>
        <p:nvSpPr>
          <p:cNvPr id="9" name="Espace réservé du numéro de diapositive 8"/>
          <p:cNvSpPr>
            <a:spLocks noGrp="1"/>
          </p:cNvSpPr>
          <p:nvPr>
            <p:ph type="sldNum" sz="quarter" idx="12"/>
          </p:nvPr>
        </p:nvSpPr>
        <p:spPr/>
        <p:txBody>
          <a:bodyPr/>
          <a:lstStyle/>
          <a:p>
            <a:fld id="{73644E48-F32C-4855-B865-16C10DCDBC07}" type="slidenum">
              <a:rPr lang="en-CA" smtClean="0"/>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CA"/>
          </a:p>
        </p:txBody>
      </p:sp>
      <p:sp>
        <p:nvSpPr>
          <p:cNvPr id="3" name="Espace réservé de la date 2"/>
          <p:cNvSpPr>
            <a:spLocks noGrp="1"/>
          </p:cNvSpPr>
          <p:nvPr>
            <p:ph type="dt" sz="half" idx="10"/>
          </p:nvPr>
        </p:nvSpPr>
        <p:spPr/>
        <p:txBody>
          <a:bodyPr/>
          <a:lstStyle/>
          <a:p>
            <a:fld id="{3D632759-72F2-4C95-AB09-154D3A2CF3B6}" type="datetimeFigureOut">
              <a:rPr lang="en-US" smtClean="0"/>
              <a:pPr/>
              <a:t>2016-02-18</a:t>
            </a:fld>
            <a:endParaRPr lang="en-CA"/>
          </a:p>
        </p:txBody>
      </p:sp>
      <p:sp>
        <p:nvSpPr>
          <p:cNvPr id="4" name="Espace réservé du pied de page 3"/>
          <p:cNvSpPr>
            <a:spLocks noGrp="1"/>
          </p:cNvSpPr>
          <p:nvPr>
            <p:ph type="ftr" sz="quarter" idx="11"/>
          </p:nvPr>
        </p:nvSpPr>
        <p:spPr/>
        <p:txBody>
          <a:bodyPr/>
          <a:lstStyle/>
          <a:p>
            <a:endParaRPr lang="en-CA"/>
          </a:p>
        </p:txBody>
      </p:sp>
      <p:sp>
        <p:nvSpPr>
          <p:cNvPr id="5" name="Espace réservé du numéro de diapositive 4"/>
          <p:cNvSpPr>
            <a:spLocks noGrp="1"/>
          </p:cNvSpPr>
          <p:nvPr>
            <p:ph type="sldNum" sz="quarter" idx="12"/>
          </p:nvPr>
        </p:nvSpPr>
        <p:spPr/>
        <p:txBody>
          <a:bodyPr/>
          <a:lstStyle/>
          <a:p>
            <a:fld id="{73644E48-F32C-4855-B865-16C10DCDBC07}"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D632759-72F2-4C95-AB09-154D3A2CF3B6}" type="datetimeFigureOut">
              <a:rPr lang="en-US" smtClean="0"/>
              <a:pPr/>
              <a:t>2016-02-18</a:t>
            </a:fld>
            <a:endParaRPr lang="en-CA"/>
          </a:p>
        </p:txBody>
      </p:sp>
      <p:sp>
        <p:nvSpPr>
          <p:cNvPr id="3" name="Espace réservé du pied de page 2"/>
          <p:cNvSpPr>
            <a:spLocks noGrp="1"/>
          </p:cNvSpPr>
          <p:nvPr>
            <p:ph type="ftr" sz="quarter" idx="11"/>
          </p:nvPr>
        </p:nvSpPr>
        <p:spPr/>
        <p:txBody>
          <a:bodyPr/>
          <a:lstStyle/>
          <a:p>
            <a:endParaRPr lang="en-CA"/>
          </a:p>
        </p:txBody>
      </p:sp>
      <p:sp>
        <p:nvSpPr>
          <p:cNvPr id="4" name="Espace réservé du numéro de diapositive 3"/>
          <p:cNvSpPr>
            <a:spLocks noGrp="1"/>
          </p:cNvSpPr>
          <p:nvPr>
            <p:ph type="sldNum" sz="quarter" idx="12"/>
          </p:nvPr>
        </p:nvSpPr>
        <p:spPr/>
        <p:txBody>
          <a:bodyPr/>
          <a:lstStyle/>
          <a:p>
            <a:fld id="{73644E48-F32C-4855-B865-16C10DCDBC07}"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en-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3D632759-72F2-4C95-AB09-154D3A2CF3B6}" type="datetimeFigureOut">
              <a:rPr lang="en-US" smtClean="0"/>
              <a:pPr/>
              <a:t>2016-02-18</a:t>
            </a:fld>
            <a:endParaRPr lang="en-CA"/>
          </a:p>
        </p:txBody>
      </p:sp>
      <p:sp>
        <p:nvSpPr>
          <p:cNvPr id="6" name="Espace réservé du pied de page 5"/>
          <p:cNvSpPr>
            <a:spLocks noGrp="1"/>
          </p:cNvSpPr>
          <p:nvPr>
            <p:ph type="ftr" sz="quarter" idx="11"/>
          </p:nvPr>
        </p:nvSpPr>
        <p:spPr/>
        <p:txBody>
          <a:bodyPr/>
          <a:lstStyle/>
          <a:p>
            <a:endParaRPr lang="en-CA"/>
          </a:p>
        </p:txBody>
      </p:sp>
      <p:sp>
        <p:nvSpPr>
          <p:cNvPr id="7" name="Espace réservé du numéro de diapositive 6"/>
          <p:cNvSpPr>
            <a:spLocks noGrp="1"/>
          </p:cNvSpPr>
          <p:nvPr>
            <p:ph type="sldNum" sz="quarter" idx="12"/>
          </p:nvPr>
        </p:nvSpPr>
        <p:spPr/>
        <p:txBody>
          <a:bodyPr/>
          <a:lstStyle/>
          <a:p>
            <a:fld id="{73644E48-F32C-4855-B865-16C10DCDBC07}"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en-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3D632759-72F2-4C95-AB09-154D3A2CF3B6}" type="datetimeFigureOut">
              <a:rPr lang="en-US" smtClean="0"/>
              <a:pPr/>
              <a:t>2016-02-18</a:t>
            </a:fld>
            <a:endParaRPr lang="en-CA"/>
          </a:p>
        </p:txBody>
      </p:sp>
      <p:sp>
        <p:nvSpPr>
          <p:cNvPr id="6" name="Espace réservé du pied de page 5"/>
          <p:cNvSpPr>
            <a:spLocks noGrp="1"/>
          </p:cNvSpPr>
          <p:nvPr>
            <p:ph type="ftr" sz="quarter" idx="11"/>
          </p:nvPr>
        </p:nvSpPr>
        <p:spPr/>
        <p:txBody>
          <a:bodyPr/>
          <a:lstStyle/>
          <a:p>
            <a:endParaRPr lang="en-CA"/>
          </a:p>
        </p:txBody>
      </p:sp>
      <p:sp>
        <p:nvSpPr>
          <p:cNvPr id="7" name="Espace réservé du numéro de diapositive 6"/>
          <p:cNvSpPr>
            <a:spLocks noGrp="1"/>
          </p:cNvSpPr>
          <p:nvPr>
            <p:ph type="sldNum" sz="quarter" idx="12"/>
          </p:nvPr>
        </p:nvSpPr>
        <p:spPr/>
        <p:txBody>
          <a:bodyPr/>
          <a:lstStyle/>
          <a:p>
            <a:fld id="{73644E48-F32C-4855-B865-16C10DCDBC07}"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en-CA"/>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632759-72F2-4C95-AB09-154D3A2CF3B6}" type="datetimeFigureOut">
              <a:rPr lang="en-US" smtClean="0"/>
              <a:pPr/>
              <a:t>2016-02-18</a:t>
            </a:fld>
            <a:endParaRPr lang="en-CA"/>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644E48-F32C-4855-B865-16C10DCDBC07}"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cstate="print"/>
          <a:srcRect/>
          <a:stretch>
            <a:fillRect/>
          </a:stretch>
        </p:blipFill>
        <p:spPr bwMode="auto">
          <a:xfrm>
            <a:off x="0" y="4077072"/>
            <a:ext cx="9144000" cy="2780928"/>
          </a:xfrm>
          <a:prstGeom prst="rect">
            <a:avLst/>
          </a:prstGeom>
          <a:noFill/>
          <a:ln w="9525">
            <a:noFill/>
            <a:miter lim="800000"/>
            <a:headEnd/>
            <a:tailEnd/>
          </a:ln>
        </p:spPr>
      </p:pic>
      <p:sp>
        <p:nvSpPr>
          <p:cNvPr id="25" name="Rectangle 24"/>
          <p:cNvSpPr/>
          <p:nvPr/>
        </p:nvSpPr>
        <p:spPr>
          <a:xfrm>
            <a:off x="-324544" y="295682"/>
            <a:ext cx="9865096" cy="1476302"/>
          </a:xfrm>
          <a:prstGeom prst="rect">
            <a:avLst/>
          </a:prstGeom>
        </p:spPr>
        <p:txBody>
          <a:bodyPr wrap="square">
            <a:spAutoFit/>
          </a:bodyPr>
          <a:lstStyle/>
          <a:p>
            <a:pPr algn="ctr">
              <a:lnSpc>
                <a:spcPct val="120000"/>
              </a:lnSpc>
            </a:pPr>
            <a:r>
              <a:rPr lang="fr-CA" sz="3800" b="1" dirty="0" smtClean="0">
                <a:solidFill>
                  <a:srgbClr val="800000"/>
                </a:solidFill>
                <a:effectLst>
                  <a:outerShdw blurRad="50800" dist="38100" dir="2700000" algn="tl" rotWithShape="0">
                    <a:srgbClr val="000000">
                      <a:alpha val="43000"/>
                    </a:srgbClr>
                  </a:outerShdw>
                </a:effectLst>
                <a:latin typeface="Arial Black"/>
                <a:cs typeface="Arial Black"/>
              </a:rPr>
              <a:t>Les tactiques judiciaires de surveillance des </a:t>
            </a:r>
            <a:r>
              <a:rPr lang="fr-CA" sz="3800" b="1" dirty="0" smtClean="0">
                <a:solidFill>
                  <a:srgbClr val="800000"/>
                </a:solidFill>
                <a:effectLst>
                  <a:outerShdw blurRad="50800" dist="38100" dir="2700000" algn="tl" rotWithShape="0">
                    <a:srgbClr val="000000">
                      <a:alpha val="43000"/>
                    </a:srgbClr>
                  </a:outerShdw>
                </a:effectLst>
                <a:latin typeface="Arial Black"/>
                <a:cs typeface="Arial Black"/>
              </a:rPr>
              <a:t>espaces publics</a:t>
            </a:r>
            <a:endParaRPr lang="fr-CA" sz="3800" b="1" dirty="0">
              <a:solidFill>
                <a:srgbClr val="800000"/>
              </a:solidFill>
              <a:effectLst>
                <a:outerShdw blurRad="50800" dist="38100" dir="2700000" algn="tl" rotWithShape="0">
                  <a:srgbClr val="000000">
                    <a:alpha val="43000"/>
                  </a:srgbClr>
                </a:outerShdw>
              </a:effectLst>
              <a:latin typeface="Arial Black"/>
              <a:cs typeface="Arial Black"/>
            </a:endParaRPr>
          </a:p>
        </p:txBody>
      </p:sp>
      <p:sp>
        <p:nvSpPr>
          <p:cNvPr id="10" name="ZoneTexte 9"/>
          <p:cNvSpPr txBox="1"/>
          <p:nvPr/>
        </p:nvSpPr>
        <p:spPr>
          <a:xfrm>
            <a:off x="7812360" y="6597352"/>
            <a:ext cx="1378133" cy="261610"/>
          </a:xfrm>
          <a:prstGeom prst="rect">
            <a:avLst/>
          </a:prstGeom>
          <a:noFill/>
        </p:spPr>
        <p:txBody>
          <a:bodyPr wrap="none" rtlCol="0">
            <a:spAutoFit/>
          </a:bodyPr>
          <a:lstStyle/>
          <a:p>
            <a:r>
              <a:rPr lang="en-CA" sz="1100" b="1" dirty="0" smtClean="0">
                <a:solidFill>
                  <a:srgbClr val="FFC000"/>
                </a:solidFill>
                <a:effectLst>
                  <a:outerShdw blurRad="34925" dist="25400" dir="2700000" algn="tl" rotWithShape="0">
                    <a:schemeClr val="tx1">
                      <a:alpha val="97000"/>
                    </a:schemeClr>
                  </a:outerShdw>
                </a:effectLst>
              </a:rPr>
              <a:t>Credit: </a:t>
            </a:r>
            <a:r>
              <a:rPr lang="en-CA" sz="1100" b="1" dirty="0" err="1" smtClean="0">
                <a:solidFill>
                  <a:srgbClr val="FFC000"/>
                </a:solidFill>
                <a:effectLst>
                  <a:outerShdw blurRad="34925" dist="25400" dir="2700000" algn="tl" rotWithShape="0">
                    <a:schemeClr val="tx1">
                      <a:alpha val="97000"/>
                    </a:schemeClr>
                  </a:outerShdw>
                </a:effectLst>
              </a:rPr>
              <a:t>Eldar</a:t>
            </a:r>
            <a:r>
              <a:rPr lang="en-CA" sz="1100" b="1" dirty="0" smtClean="0">
                <a:solidFill>
                  <a:srgbClr val="FFC000"/>
                </a:solidFill>
                <a:effectLst>
                  <a:outerShdw blurRad="34925" dist="25400" dir="2700000" algn="tl" rotWithShape="0">
                    <a:schemeClr val="tx1">
                      <a:alpha val="97000"/>
                    </a:schemeClr>
                  </a:outerShdw>
                </a:effectLst>
              </a:rPr>
              <a:t> </a:t>
            </a:r>
            <a:r>
              <a:rPr lang="en-CA" sz="1100" b="1" dirty="0" err="1" smtClean="0">
                <a:solidFill>
                  <a:srgbClr val="FFC000"/>
                </a:solidFill>
                <a:effectLst>
                  <a:outerShdw blurRad="34925" dist="25400" dir="2700000" algn="tl" rotWithShape="0">
                    <a:schemeClr val="tx1">
                      <a:alpha val="97000"/>
                    </a:schemeClr>
                  </a:outerShdw>
                </a:effectLst>
              </a:rPr>
              <a:t>Curovic</a:t>
            </a:r>
            <a:endParaRPr lang="en-CA" sz="1100" b="1" dirty="0">
              <a:solidFill>
                <a:srgbClr val="FFC000"/>
              </a:solidFill>
              <a:effectLst>
                <a:outerShdw blurRad="34925" dist="25400" dir="2700000" algn="tl" rotWithShape="0">
                  <a:schemeClr val="tx1">
                    <a:alpha val="97000"/>
                  </a:schemeClr>
                </a:outerShdw>
              </a:effectLst>
            </a:endParaRPr>
          </a:p>
        </p:txBody>
      </p:sp>
      <p:sp>
        <p:nvSpPr>
          <p:cNvPr id="12" name="Rectangle 11"/>
          <p:cNvSpPr/>
          <p:nvPr/>
        </p:nvSpPr>
        <p:spPr>
          <a:xfrm>
            <a:off x="0" y="2188021"/>
            <a:ext cx="9144000" cy="1384995"/>
          </a:xfrm>
          <a:prstGeom prst="rect">
            <a:avLst/>
          </a:prstGeom>
        </p:spPr>
        <p:txBody>
          <a:bodyPr wrap="square">
            <a:spAutoFit/>
          </a:bodyPr>
          <a:lstStyle/>
          <a:p>
            <a:pPr algn="ctr"/>
            <a:r>
              <a:rPr lang="en-CA" sz="2800" b="1" dirty="0" smtClean="0">
                <a:solidFill>
                  <a:schemeClr val="tx1">
                    <a:lumMod val="75000"/>
                    <a:lumOff val="25000"/>
                  </a:schemeClr>
                </a:solidFill>
                <a:effectLst>
                  <a:outerShdw blurRad="50800" dist="38100" dir="2700000" algn="tl" rotWithShape="0">
                    <a:srgbClr val="000000">
                      <a:alpha val="43000"/>
                    </a:srgbClr>
                  </a:outerShdw>
                </a:effectLst>
                <a:latin typeface="Arial"/>
                <a:cs typeface="Arial"/>
              </a:rPr>
              <a:t>Marie-Eve Sylvestre, </a:t>
            </a:r>
            <a:r>
              <a:rPr lang="en-CA" sz="2800" b="1" dirty="0" err="1" smtClean="0">
                <a:solidFill>
                  <a:schemeClr val="tx1">
                    <a:lumMod val="75000"/>
                    <a:lumOff val="25000"/>
                  </a:schemeClr>
                </a:solidFill>
                <a:effectLst>
                  <a:outerShdw blurRad="50800" dist="38100" dir="2700000" algn="tl" rotWithShape="0">
                    <a:srgbClr val="000000">
                      <a:alpha val="43000"/>
                    </a:srgbClr>
                  </a:outerShdw>
                </a:effectLst>
                <a:latin typeface="Arial"/>
                <a:cs typeface="Arial"/>
              </a:rPr>
              <a:t>Droit</a:t>
            </a:r>
            <a:r>
              <a:rPr lang="en-CA" sz="2800" b="1" dirty="0" smtClean="0">
                <a:solidFill>
                  <a:schemeClr val="tx1">
                    <a:lumMod val="75000"/>
                    <a:lumOff val="25000"/>
                  </a:schemeClr>
                </a:solidFill>
                <a:effectLst>
                  <a:outerShdw blurRad="50800" dist="38100" dir="2700000" algn="tl" rotWithShape="0">
                    <a:srgbClr val="000000">
                      <a:alpha val="43000"/>
                    </a:srgbClr>
                  </a:outerShdw>
                </a:effectLst>
                <a:latin typeface="Arial"/>
                <a:cs typeface="Arial"/>
              </a:rPr>
              <a:t> civil, </a:t>
            </a:r>
            <a:r>
              <a:rPr lang="en-CA" sz="2800" b="1" dirty="0" err="1" smtClean="0">
                <a:solidFill>
                  <a:schemeClr val="tx1">
                    <a:lumMod val="75000"/>
                    <a:lumOff val="25000"/>
                  </a:schemeClr>
                </a:solidFill>
                <a:effectLst>
                  <a:outerShdw blurRad="50800" dist="38100" dir="2700000" algn="tl" rotWithShape="0">
                    <a:srgbClr val="000000">
                      <a:alpha val="43000"/>
                    </a:srgbClr>
                  </a:outerShdw>
                </a:effectLst>
                <a:latin typeface="Arial"/>
                <a:cs typeface="Arial"/>
              </a:rPr>
              <a:t>uOttawa</a:t>
            </a:r>
            <a:endParaRPr lang="en-CA" sz="2800" b="1" dirty="0" smtClean="0">
              <a:solidFill>
                <a:schemeClr val="tx1">
                  <a:lumMod val="75000"/>
                  <a:lumOff val="25000"/>
                </a:schemeClr>
              </a:solidFill>
              <a:effectLst>
                <a:outerShdw blurRad="50800" dist="38100" dir="2700000" algn="tl" rotWithShape="0">
                  <a:srgbClr val="000000">
                    <a:alpha val="43000"/>
                  </a:srgbClr>
                </a:outerShdw>
              </a:effectLst>
              <a:latin typeface="Arial"/>
              <a:cs typeface="Arial"/>
            </a:endParaRPr>
          </a:p>
          <a:p>
            <a:pPr algn="ctr"/>
            <a:r>
              <a:rPr lang="en-CA" sz="2800" b="1" dirty="0" smtClean="0">
                <a:solidFill>
                  <a:schemeClr val="tx1">
                    <a:lumMod val="75000"/>
                    <a:lumOff val="25000"/>
                  </a:schemeClr>
                </a:solidFill>
                <a:effectLst>
                  <a:outerShdw blurRad="50800" dist="38100" dir="2700000" algn="tl" rotWithShape="0">
                    <a:srgbClr val="000000">
                      <a:alpha val="43000"/>
                    </a:srgbClr>
                  </a:outerShdw>
                </a:effectLst>
                <a:latin typeface="Arial"/>
                <a:cs typeface="Arial"/>
              </a:rPr>
              <a:t>Céline </a:t>
            </a:r>
            <a:r>
              <a:rPr lang="en-CA" sz="2800" b="1" dirty="0" err="1" smtClean="0">
                <a:solidFill>
                  <a:schemeClr val="tx1">
                    <a:lumMod val="75000"/>
                    <a:lumOff val="25000"/>
                  </a:schemeClr>
                </a:solidFill>
                <a:effectLst>
                  <a:outerShdw blurRad="50800" dist="38100" dir="2700000" algn="tl" rotWithShape="0">
                    <a:srgbClr val="000000">
                      <a:alpha val="43000"/>
                    </a:srgbClr>
                  </a:outerShdw>
                </a:effectLst>
                <a:latin typeface="Arial"/>
                <a:cs typeface="Arial"/>
              </a:rPr>
              <a:t>Bellot</a:t>
            </a:r>
            <a:r>
              <a:rPr lang="en-CA" sz="2800" b="1" dirty="0" smtClean="0">
                <a:solidFill>
                  <a:schemeClr val="tx1">
                    <a:lumMod val="75000"/>
                    <a:lumOff val="25000"/>
                  </a:schemeClr>
                </a:solidFill>
                <a:effectLst>
                  <a:outerShdw blurRad="50800" dist="38100" dir="2700000" algn="tl" rotWithShape="0">
                    <a:srgbClr val="000000">
                      <a:alpha val="43000"/>
                    </a:srgbClr>
                  </a:outerShdw>
                </a:effectLst>
                <a:latin typeface="Arial"/>
                <a:cs typeface="Arial"/>
              </a:rPr>
              <a:t>, Service social, </a:t>
            </a:r>
            <a:r>
              <a:rPr lang="en-CA" sz="2800" b="1" dirty="0" err="1" smtClean="0">
                <a:solidFill>
                  <a:schemeClr val="tx1">
                    <a:lumMod val="75000"/>
                    <a:lumOff val="25000"/>
                  </a:schemeClr>
                </a:solidFill>
                <a:effectLst>
                  <a:outerShdw blurRad="50800" dist="38100" dir="2700000" algn="tl" rotWithShape="0">
                    <a:srgbClr val="000000">
                      <a:alpha val="43000"/>
                    </a:srgbClr>
                  </a:outerShdw>
                </a:effectLst>
                <a:latin typeface="Arial"/>
                <a:cs typeface="Arial"/>
              </a:rPr>
              <a:t>UdM</a:t>
            </a:r>
            <a:endParaRPr lang="en-CA" sz="2800" b="1" dirty="0" smtClean="0">
              <a:solidFill>
                <a:schemeClr val="tx1">
                  <a:lumMod val="75000"/>
                  <a:lumOff val="25000"/>
                </a:schemeClr>
              </a:solidFill>
              <a:effectLst>
                <a:outerShdw blurRad="50800" dist="38100" dir="2700000" algn="tl" rotWithShape="0">
                  <a:srgbClr val="000000">
                    <a:alpha val="43000"/>
                  </a:srgbClr>
                </a:outerShdw>
              </a:effectLst>
              <a:latin typeface="Arial"/>
              <a:cs typeface="Arial"/>
            </a:endParaRPr>
          </a:p>
          <a:p>
            <a:pPr algn="ctr"/>
            <a:r>
              <a:rPr lang="en-CA" sz="2800" b="1" dirty="0" smtClean="0">
                <a:solidFill>
                  <a:schemeClr val="tx1">
                    <a:lumMod val="75000"/>
                    <a:lumOff val="25000"/>
                  </a:schemeClr>
                </a:solidFill>
                <a:effectLst>
                  <a:outerShdw blurRad="50800" dist="38100" dir="2700000" algn="tl" rotWithShape="0">
                    <a:srgbClr val="000000">
                      <a:alpha val="43000"/>
                    </a:srgbClr>
                  </a:outerShdw>
                </a:effectLst>
                <a:latin typeface="Arial"/>
                <a:cs typeface="Arial"/>
              </a:rPr>
              <a:t>Nick </a:t>
            </a:r>
            <a:r>
              <a:rPr lang="en-CA" sz="2800" b="1" dirty="0" err="1" smtClean="0">
                <a:solidFill>
                  <a:schemeClr val="tx1">
                    <a:lumMod val="75000"/>
                    <a:lumOff val="25000"/>
                  </a:schemeClr>
                </a:solidFill>
                <a:effectLst>
                  <a:outerShdw blurRad="50800" dist="38100" dir="2700000" algn="tl" rotWithShape="0">
                    <a:srgbClr val="000000">
                      <a:alpha val="43000"/>
                    </a:srgbClr>
                  </a:outerShdw>
                </a:effectLst>
                <a:latin typeface="Arial"/>
                <a:cs typeface="Arial"/>
              </a:rPr>
              <a:t>Blomley</a:t>
            </a:r>
            <a:r>
              <a:rPr lang="en-CA" sz="2800" b="1" dirty="0" smtClean="0">
                <a:solidFill>
                  <a:schemeClr val="tx1">
                    <a:lumMod val="75000"/>
                    <a:lumOff val="25000"/>
                  </a:schemeClr>
                </a:solidFill>
                <a:effectLst>
                  <a:outerShdw blurRad="50800" dist="38100" dir="2700000" algn="tl" rotWithShape="0">
                    <a:srgbClr val="000000">
                      <a:alpha val="43000"/>
                    </a:srgbClr>
                  </a:outerShdw>
                </a:effectLst>
                <a:latin typeface="Arial"/>
                <a:cs typeface="Arial"/>
              </a:rPr>
              <a:t>, </a:t>
            </a:r>
            <a:r>
              <a:rPr lang="en-CA" sz="2800" b="1" dirty="0" err="1" smtClean="0">
                <a:solidFill>
                  <a:schemeClr val="tx1">
                    <a:lumMod val="75000"/>
                    <a:lumOff val="25000"/>
                  </a:schemeClr>
                </a:solidFill>
                <a:effectLst>
                  <a:outerShdw blurRad="50800" dist="38100" dir="2700000" algn="tl" rotWithShape="0">
                    <a:srgbClr val="000000">
                      <a:alpha val="43000"/>
                    </a:srgbClr>
                  </a:outerShdw>
                </a:effectLst>
                <a:latin typeface="Arial"/>
                <a:cs typeface="Arial"/>
              </a:rPr>
              <a:t>Géographie</a:t>
            </a:r>
            <a:r>
              <a:rPr lang="en-CA" sz="2800" b="1" dirty="0" smtClean="0">
                <a:solidFill>
                  <a:schemeClr val="tx1">
                    <a:lumMod val="75000"/>
                    <a:lumOff val="25000"/>
                  </a:schemeClr>
                </a:solidFill>
                <a:effectLst>
                  <a:outerShdw blurRad="50800" dist="38100" dir="2700000" algn="tl" rotWithShape="0">
                    <a:srgbClr val="000000">
                      <a:alpha val="43000"/>
                    </a:srgbClr>
                  </a:outerShdw>
                </a:effectLst>
                <a:latin typeface="Arial"/>
                <a:cs typeface="Arial"/>
              </a:rPr>
              <a:t>, Simon Fraser U</a:t>
            </a:r>
            <a:endParaRPr lang="en-CA" sz="2800" b="1" dirty="0">
              <a:solidFill>
                <a:schemeClr val="tx1">
                  <a:lumMod val="75000"/>
                  <a:lumOff val="25000"/>
                </a:schemeClr>
              </a:solidFill>
              <a:effectLst>
                <a:outerShdw blurRad="50800" dist="38100" dir="2700000" algn="tl" rotWithShape="0">
                  <a:srgbClr val="000000">
                    <a:alpha val="43000"/>
                  </a:srgbClr>
                </a:outerShdw>
              </a:effectLst>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620688"/>
          </a:xfrm>
          <a:solidFill>
            <a:schemeClr val="bg2">
              <a:lumMod val="75000"/>
            </a:schemeClr>
          </a:solidFill>
          <a:ln>
            <a:noFill/>
          </a:ln>
        </p:spPr>
        <p:txBody>
          <a:bodyPr>
            <a:normAutofit/>
          </a:bodyPr>
          <a:lstStyle/>
          <a:p>
            <a:pPr>
              <a:lnSpc>
                <a:spcPct val="80000"/>
              </a:lnSpc>
            </a:pPr>
            <a:r>
              <a:rPr lang="en-CA" sz="3600" b="1" dirty="0" smtClean="0">
                <a:solidFill>
                  <a:srgbClr val="000000"/>
                </a:solidFill>
                <a:effectLst>
                  <a:outerShdw blurRad="38100" dist="38100" dir="2700000" algn="tl">
                    <a:srgbClr val="000000">
                      <a:alpha val="43137"/>
                    </a:srgbClr>
                  </a:outerShdw>
                </a:effectLst>
                <a:latin typeface="Arial"/>
                <a:cs typeface="Arial"/>
              </a:rPr>
              <a:t>Conditions les plus </a:t>
            </a:r>
            <a:r>
              <a:rPr lang="en-CA" sz="3600" b="1" dirty="0" err="1" smtClean="0">
                <a:solidFill>
                  <a:srgbClr val="000000"/>
                </a:solidFill>
                <a:effectLst>
                  <a:outerShdw blurRad="38100" dist="38100" dir="2700000" algn="tl">
                    <a:srgbClr val="000000">
                      <a:alpha val="43137"/>
                    </a:srgbClr>
                  </a:outerShdw>
                </a:effectLst>
                <a:latin typeface="Arial"/>
                <a:cs typeface="Arial"/>
              </a:rPr>
              <a:t>fréquentes</a:t>
            </a:r>
            <a:endParaRPr lang="en-CA" sz="3600" b="1" dirty="0">
              <a:solidFill>
                <a:srgbClr val="000000"/>
              </a:solidFill>
              <a:effectLst>
                <a:outerShdw blurRad="38100" dist="38100" dir="2700000" algn="tl">
                  <a:srgbClr val="000000">
                    <a:alpha val="43137"/>
                  </a:srgbClr>
                </a:outerShdw>
              </a:effectLst>
              <a:latin typeface="Arial"/>
              <a:cs typeface="Arial"/>
            </a:endParaRPr>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2745078221"/>
              </p:ext>
            </p:extLst>
          </p:nvPr>
        </p:nvGraphicFramePr>
        <p:xfrm>
          <a:off x="24986" y="606674"/>
          <a:ext cx="9119014" cy="6251326"/>
        </p:xfrm>
        <a:graphic>
          <a:graphicData uri="http://schemas.openxmlformats.org/drawingml/2006/table">
            <a:tbl>
              <a:tblPr firstRow="1" firstCol="1" bandRow="1">
                <a:tableStyleId>{8A107856-5554-42FB-B03E-39F5DBC370BA}</a:tableStyleId>
              </a:tblPr>
              <a:tblGrid>
                <a:gridCol w="4853140"/>
                <a:gridCol w="1638090"/>
                <a:gridCol w="2627784"/>
              </a:tblGrid>
              <a:tr h="557495">
                <a:tc gridSpan="3">
                  <a:txBody>
                    <a:bodyPr/>
                    <a:lstStyle/>
                    <a:p>
                      <a:pPr algn="ctr">
                        <a:lnSpc>
                          <a:spcPct val="115000"/>
                        </a:lnSpc>
                        <a:spcAft>
                          <a:spcPts val="0"/>
                        </a:spcAft>
                      </a:pPr>
                      <a:r>
                        <a:rPr lang="fr-FR" sz="1800" b="1" dirty="0">
                          <a:effectLst/>
                          <a:latin typeface="Arial"/>
                          <a:cs typeface="Arial"/>
                        </a:rPr>
                        <a:t>Le pourcentage de sentences avec au moins une condition de libération du type</a:t>
                      </a:r>
                      <a:endParaRPr lang="fr-CA" sz="1800" b="1" dirty="0">
                        <a:effectLst/>
                        <a:latin typeface="Arial"/>
                        <a:ea typeface="PMingLiU"/>
                        <a:cs typeface="Arial"/>
                      </a:endParaRPr>
                    </a:p>
                  </a:txBody>
                  <a:tcPr marL="44450" marR="44450" marT="0" marB="0" anchor="ctr"/>
                </a:tc>
                <a:tc hMerge="1">
                  <a:txBody>
                    <a:bodyPr/>
                    <a:lstStyle/>
                    <a:p>
                      <a:endParaRPr lang="fr-CA"/>
                    </a:p>
                  </a:txBody>
                  <a:tcPr/>
                </a:tc>
                <a:tc hMerge="1">
                  <a:txBody>
                    <a:bodyPr/>
                    <a:lstStyle/>
                    <a:p>
                      <a:endParaRPr lang="fr-CA"/>
                    </a:p>
                  </a:txBody>
                  <a:tcPr/>
                </a:tc>
              </a:tr>
              <a:tr h="928157">
                <a:tc>
                  <a:txBody>
                    <a:bodyPr/>
                    <a:lstStyle/>
                    <a:p>
                      <a:pPr algn="ctr">
                        <a:lnSpc>
                          <a:spcPct val="115000"/>
                        </a:lnSpc>
                        <a:spcAft>
                          <a:spcPts val="0"/>
                        </a:spcAft>
                      </a:pPr>
                      <a:r>
                        <a:rPr lang="fr-CA" sz="1800" b="1" dirty="0">
                          <a:effectLst/>
                          <a:latin typeface="Arial"/>
                          <a:cs typeface="Arial"/>
                        </a:rPr>
                        <a:t>Condition de libération</a:t>
                      </a:r>
                      <a:endParaRPr lang="fr-CA" sz="1800" b="1" dirty="0">
                        <a:effectLst/>
                        <a:latin typeface="Arial"/>
                        <a:ea typeface="PMingLiU"/>
                        <a:cs typeface="Arial"/>
                      </a:endParaRPr>
                    </a:p>
                  </a:txBody>
                  <a:tcPr marL="44450" marR="44450" marT="0" marB="0" anchor="ctr"/>
                </a:tc>
                <a:tc>
                  <a:txBody>
                    <a:bodyPr/>
                    <a:lstStyle/>
                    <a:p>
                      <a:pPr algn="ctr">
                        <a:lnSpc>
                          <a:spcPct val="115000"/>
                        </a:lnSpc>
                        <a:spcAft>
                          <a:spcPts val="0"/>
                        </a:spcAft>
                      </a:pPr>
                      <a:r>
                        <a:rPr lang="fr-FR" sz="1800" b="1" dirty="0">
                          <a:effectLst/>
                          <a:latin typeface="Arial"/>
                          <a:cs typeface="Arial"/>
                        </a:rPr>
                        <a:t>Ordonnance de probation</a:t>
                      </a:r>
                      <a:endParaRPr lang="fr-CA" sz="1800" b="1" dirty="0">
                        <a:effectLst/>
                        <a:latin typeface="Arial"/>
                        <a:ea typeface="PMingLiU"/>
                        <a:cs typeface="Arial"/>
                      </a:endParaRPr>
                    </a:p>
                  </a:txBody>
                  <a:tcPr marL="44450" marR="44450" marT="0" marB="0" anchor="ctr"/>
                </a:tc>
                <a:tc>
                  <a:txBody>
                    <a:bodyPr/>
                    <a:lstStyle/>
                    <a:p>
                      <a:pPr algn="ctr">
                        <a:lnSpc>
                          <a:spcPct val="115000"/>
                        </a:lnSpc>
                        <a:spcAft>
                          <a:spcPts val="0"/>
                        </a:spcAft>
                      </a:pPr>
                      <a:r>
                        <a:rPr lang="fr-CA" sz="1800" b="1" dirty="0">
                          <a:effectLst/>
                          <a:latin typeface="Arial"/>
                          <a:cs typeface="Arial"/>
                        </a:rPr>
                        <a:t>Sentence suspendue- </a:t>
                      </a:r>
                      <a:r>
                        <a:rPr lang="fr-CA" sz="1800" b="1" dirty="0" smtClean="0">
                          <a:effectLst/>
                          <a:latin typeface="Arial"/>
                          <a:cs typeface="Arial"/>
                        </a:rPr>
                        <a:t>probation</a:t>
                      </a:r>
                      <a:endParaRPr lang="fr-CA" sz="1800" b="1" dirty="0">
                        <a:effectLst/>
                        <a:latin typeface="Arial"/>
                        <a:ea typeface="PMingLiU"/>
                        <a:cs typeface="Arial"/>
                      </a:endParaRPr>
                    </a:p>
                  </a:txBody>
                  <a:tcPr marL="44450" marR="44450" marT="0" marB="0" anchor="ctr"/>
                </a:tc>
              </a:tr>
              <a:tr h="313716">
                <a:tc>
                  <a:txBody>
                    <a:bodyPr/>
                    <a:lstStyle/>
                    <a:p>
                      <a:pPr algn="ctr">
                        <a:lnSpc>
                          <a:spcPct val="115000"/>
                        </a:lnSpc>
                        <a:spcAft>
                          <a:spcPts val="0"/>
                        </a:spcAft>
                      </a:pPr>
                      <a:r>
                        <a:rPr lang="fr-CA" sz="1800" b="1" dirty="0">
                          <a:effectLst/>
                          <a:latin typeface="Arial"/>
                          <a:cs typeface="Arial"/>
                        </a:rPr>
                        <a:t>Se rapporter comme prescrit</a:t>
                      </a:r>
                      <a:endParaRPr lang="fr-CA" sz="1800" b="1" dirty="0">
                        <a:effectLst/>
                        <a:latin typeface="Arial"/>
                        <a:ea typeface="PMingLiU"/>
                        <a:cs typeface="Arial"/>
                      </a:endParaRPr>
                    </a:p>
                  </a:txBody>
                  <a:tcPr marL="44450" marR="44450" marT="0" marB="0" anchor="ctr"/>
                </a:tc>
                <a:tc>
                  <a:txBody>
                    <a:bodyPr/>
                    <a:lstStyle/>
                    <a:p>
                      <a:pPr algn="ctr">
                        <a:lnSpc>
                          <a:spcPct val="115000"/>
                        </a:lnSpc>
                        <a:spcAft>
                          <a:spcPts val="0"/>
                        </a:spcAft>
                      </a:pPr>
                      <a:r>
                        <a:rPr lang="fr-CA" sz="1800" b="1">
                          <a:effectLst/>
                          <a:latin typeface="Arial"/>
                          <a:cs typeface="Arial"/>
                        </a:rPr>
                        <a:t>100</a:t>
                      </a:r>
                      <a:endParaRPr lang="fr-CA" sz="1800" b="1">
                        <a:effectLst/>
                        <a:latin typeface="Arial"/>
                        <a:ea typeface="PMingLiU"/>
                        <a:cs typeface="Arial"/>
                      </a:endParaRPr>
                    </a:p>
                  </a:txBody>
                  <a:tcPr marL="44450" marR="44450" marT="0" marB="0" anchor="ctr"/>
                </a:tc>
                <a:tc>
                  <a:txBody>
                    <a:bodyPr/>
                    <a:lstStyle/>
                    <a:p>
                      <a:pPr algn="ctr">
                        <a:lnSpc>
                          <a:spcPct val="115000"/>
                        </a:lnSpc>
                        <a:spcAft>
                          <a:spcPts val="0"/>
                        </a:spcAft>
                      </a:pPr>
                      <a:r>
                        <a:rPr lang="fr-CA" sz="1800" b="1" dirty="0">
                          <a:effectLst/>
                          <a:latin typeface="Arial"/>
                          <a:cs typeface="Arial"/>
                        </a:rPr>
                        <a:t>100</a:t>
                      </a:r>
                      <a:endParaRPr lang="fr-CA" sz="1800" b="1" dirty="0">
                        <a:effectLst/>
                        <a:latin typeface="Arial"/>
                        <a:ea typeface="PMingLiU"/>
                        <a:cs typeface="Arial"/>
                      </a:endParaRPr>
                    </a:p>
                  </a:txBody>
                  <a:tcPr marL="44450" marR="44450" marT="0" marB="0" anchor="ctr"/>
                </a:tc>
              </a:tr>
              <a:tr h="313716">
                <a:tc>
                  <a:txBody>
                    <a:bodyPr/>
                    <a:lstStyle/>
                    <a:p>
                      <a:pPr algn="ctr">
                        <a:lnSpc>
                          <a:spcPct val="115000"/>
                        </a:lnSpc>
                        <a:spcAft>
                          <a:spcPts val="0"/>
                        </a:spcAft>
                      </a:pPr>
                      <a:r>
                        <a:rPr lang="fr-CA" sz="1800" b="1" dirty="0">
                          <a:effectLst/>
                          <a:latin typeface="Arial"/>
                          <a:cs typeface="Arial"/>
                        </a:rPr>
                        <a:t>Garder la paix et avoir une bonne conduite</a:t>
                      </a:r>
                      <a:endParaRPr lang="fr-CA" sz="1800" b="1" dirty="0">
                        <a:effectLst/>
                        <a:latin typeface="Arial"/>
                        <a:ea typeface="PMingLiU"/>
                        <a:cs typeface="Arial"/>
                      </a:endParaRPr>
                    </a:p>
                  </a:txBody>
                  <a:tcPr marL="44450" marR="44450" marT="0" marB="0" anchor="ctr"/>
                </a:tc>
                <a:tc>
                  <a:txBody>
                    <a:bodyPr/>
                    <a:lstStyle/>
                    <a:p>
                      <a:pPr algn="ctr">
                        <a:lnSpc>
                          <a:spcPct val="115000"/>
                        </a:lnSpc>
                        <a:spcAft>
                          <a:spcPts val="0"/>
                        </a:spcAft>
                      </a:pPr>
                      <a:r>
                        <a:rPr lang="fr-CA" sz="1800" b="1">
                          <a:effectLst/>
                          <a:latin typeface="Arial"/>
                          <a:cs typeface="Arial"/>
                        </a:rPr>
                        <a:t>100</a:t>
                      </a:r>
                      <a:endParaRPr lang="fr-CA" sz="1800" b="1">
                        <a:effectLst/>
                        <a:latin typeface="Arial"/>
                        <a:ea typeface="PMingLiU"/>
                        <a:cs typeface="Arial"/>
                      </a:endParaRPr>
                    </a:p>
                  </a:txBody>
                  <a:tcPr marL="44450" marR="44450" marT="0" marB="0" anchor="ctr"/>
                </a:tc>
                <a:tc>
                  <a:txBody>
                    <a:bodyPr/>
                    <a:lstStyle/>
                    <a:p>
                      <a:pPr algn="ctr">
                        <a:lnSpc>
                          <a:spcPct val="115000"/>
                        </a:lnSpc>
                        <a:spcAft>
                          <a:spcPts val="0"/>
                        </a:spcAft>
                      </a:pPr>
                      <a:r>
                        <a:rPr lang="fr-CA" sz="1800" b="1" dirty="0">
                          <a:effectLst/>
                          <a:latin typeface="Arial"/>
                          <a:cs typeface="Arial"/>
                        </a:rPr>
                        <a:t>100</a:t>
                      </a:r>
                      <a:endParaRPr lang="fr-CA" sz="1800" b="1" dirty="0">
                        <a:effectLst/>
                        <a:latin typeface="Arial"/>
                        <a:ea typeface="PMingLiU"/>
                        <a:cs typeface="Arial"/>
                      </a:endParaRPr>
                    </a:p>
                  </a:txBody>
                  <a:tcPr marL="44450" marR="44450" marT="0" marB="0" anchor="ctr"/>
                </a:tc>
              </a:tr>
              <a:tr h="313716">
                <a:tc>
                  <a:txBody>
                    <a:bodyPr/>
                    <a:lstStyle/>
                    <a:p>
                      <a:pPr algn="ctr">
                        <a:lnSpc>
                          <a:spcPct val="115000"/>
                        </a:lnSpc>
                        <a:spcAft>
                          <a:spcPts val="0"/>
                        </a:spcAft>
                      </a:pPr>
                      <a:r>
                        <a:rPr lang="fr-CA" sz="1800" b="1" dirty="0">
                          <a:effectLst/>
                          <a:latin typeface="Arial"/>
                          <a:cs typeface="Arial"/>
                        </a:rPr>
                        <a:t>Répondre aux convocations du tribunal</a:t>
                      </a:r>
                      <a:endParaRPr lang="fr-CA" sz="1800" b="1" dirty="0">
                        <a:effectLst/>
                        <a:latin typeface="Arial"/>
                        <a:ea typeface="PMingLiU"/>
                        <a:cs typeface="Arial"/>
                      </a:endParaRPr>
                    </a:p>
                  </a:txBody>
                  <a:tcPr marL="44450" marR="44450" marT="0" marB="0" anchor="ctr"/>
                </a:tc>
                <a:tc>
                  <a:txBody>
                    <a:bodyPr/>
                    <a:lstStyle/>
                    <a:p>
                      <a:pPr algn="ctr">
                        <a:lnSpc>
                          <a:spcPct val="115000"/>
                        </a:lnSpc>
                        <a:spcAft>
                          <a:spcPts val="0"/>
                        </a:spcAft>
                      </a:pPr>
                      <a:r>
                        <a:rPr lang="fr-CA" sz="1800" b="1">
                          <a:effectLst/>
                          <a:latin typeface="Arial"/>
                          <a:cs typeface="Arial"/>
                        </a:rPr>
                        <a:t>100</a:t>
                      </a:r>
                      <a:endParaRPr lang="fr-CA" sz="1800" b="1">
                        <a:effectLst/>
                        <a:latin typeface="Arial"/>
                        <a:ea typeface="PMingLiU"/>
                        <a:cs typeface="Arial"/>
                      </a:endParaRPr>
                    </a:p>
                  </a:txBody>
                  <a:tcPr marL="44450" marR="44450" marT="0" marB="0" anchor="ctr"/>
                </a:tc>
                <a:tc>
                  <a:txBody>
                    <a:bodyPr/>
                    <a:lstStyle/>
                    <a:p>
                      <a:pPr algn="ctr">
                        <a:lnSpc>
                          <a:spcPct val="115000"/>
                        </a:lnSpc>
                        <a:spcAft>
                          <a:spcPts val="0"/>
                        </a:spcAft>
                      </a:pPr>
                      <a:r>
                        <a:rPr lang="fr-CA" sz="1800" b="1" dirty="0">
                          <a:effectLst/>
                          <a:latin typeface="Arial"/>
                          <a:cs typeface="Arial"/>
                        </a:rPr>
                        <a:t>100</a:t>
                      </a:r>
                      <a:endParaRPr lang="fr-CA" sz="1800" b="1" dirty="0">
                        <a:effectLst/>
                        <a:latin typeface="Arial"/>
                        <a:ea typeface="PMingLiU"/>
                        <a:cs typeface="Arial"/>
                      </a:endParaRPr>
                    </a:p>
                  </a:txBody>
                  <a:tcPr marL="44450" marR="44450" marT="0" marB="0" anchor="ctr"/>
                </a:tc>
              </a:tr>
              <a:tr h="448386">
                <a:tc>
                  <a:txBody>
                    <a:bodyPr/>
                    <a:lstStyle/>
                    <a:p>
                      <a:pPr algn="ctr">
                        <a:lnSpc>
                          <a:spcPct val="115000"/>
                        </a:lnSpc>
                        <a:spcAft>
                          <a:spcPts val="0"/>
                        </a:spcAft>
                      </a:pPr>
                      <a:r>
                        <a:rPr lang="fr-CA" sz="1800" b="1" dirty="0">
                          <a:effectLst/>
                          <a:latin typeface="Arial"/>
                          <a:cs typeface="Arial"/>
                        </a:rPr>
                        <a:t>Ne pas aller à</a:t>
                      </a:r>
                      <a:endParaRPr lang="fr-CA" sz="1800" b="1" dirty="0">
                        <a:effectLst/>
                        <a:latin typeface="Arial"/>
                        <a:ea typeface="PMingLiU"/>
                        <a:cs typeface="Arial"/>
                      </a:endParaRPr>
                    </a:p>
                  </a:txBody>
                  <a:tcPr marL="44450" marR="44450" marT="0" marB="0" anchor="ctr"/>
                </a:tc>
                <a:tc>
                  <a:txBody>
                    <a:bodyPr/>
                    <a:lstStyle/>
                    <a:p>
                      <a:pPr algn="ctr">
                        <a:lnSpc>
                          <a:spcPct val="115000"/>
                        </a:lnSpc>
                        <a:spcAft>
                          <a:spcPts val="0"/>
                        </a:spcAft>
                      </a:pPr>
                      <a:r>
                        <a:rPr lang="fr-CA" sz="1800" b="1" dirty="0">
                          <a:effectLst/>
                          <a:latin typeface="Arial"/>
                          <a:cs typeface="Arial"/>
                        </a:rPr>
                        <a:t>42,2</a:t>
                      </a:r>
                      <a:endParaRPr lang="fr-CA" sz="1800" b="1" dirty="0">
                        <a:effectLst/>
                        <a:latin typeface="Arial"/>
                        <a:ea typeface="PMingLiU"/>
                        <a:cs typeface="Arial"/>
                      </a:endParaRPr>
                    </a:p>
                  </a:txBody>
                  <a:tcPr marL="44450" marR="44450" marT="0" marB="0" anchor="ctr"/>
                </a:tc>
                <a:tc>
                  <a:txBody>
                    <a:bodyPr/>
                    <a:lstStyle/>
                    <a:p>
                      <a:pPr algn="ctr">
                        <a:lnSpc>
                          <a:spcPct val="115000"/>
                        </a:lnSpc>
                        <a:spcAft>
                          <a:spcPts val="0"/>
                        </a:spcAft>
                      </a:pPr>
                      <a:r>
                        <a:rPr lang="fr-CA" sz="1800" b="1" dirty="0">
                          <a:effectLst/>
                          <a:latin typeface="Arial"/>
                          <a:cs typeface="Arial"/>
                        </a:rPr>
                        <a:t>24,6</a:t>
                      </a:r>
                      <a:endParaRPr lang="fr-CA" sz="1800" b="1" dirty="0">
                        <a:effectLst/>
                        <a:latin typeface="Arial"/>
                        <a:ea typeface="PMingLiU"/>
                        <a:cs typeface="Arial"/>
                      </a:endParaRPr>
                    </a:p>
                  </a:txBody>
                  <a:tcPr marL="44450" marR="44450" marT="0" marB="0" anchor="ctr"/>
                </a:tc>
              </a:tr>
              <a:tr h="448386">
                <a:tc>
                  <a:txBody>
                    <a:bodyPr/>
                    <a:lstStyle/>
                    <a:p>
                      <a:pPr algn="ctr">
                        <a:lnSpc>
                          <a:spcPct val="115000"/>
                        </a:lnSpc>
                        <a:spcAft>
                          <a:spcPts val="0"/>
                        </a:spcAft>
                      </a:pPr>
                      <a:r>
                        <a:rPr lang="fr-CA" sz="1800" b="1" dirty="0">
                          <a:effectLst/>
                          <a:latin typeface="Arial"/>
                          <a:cs typeface="Arial"/>
                        </a:rPr>
                        <a:t>Abstinence</a:t>
                      </a:r>
                      <a:endParaRPr lang="fr-CA" sz="1800" b="1" dirty="0">
                        <a:effectLst/>
                        <a:latin typeface="Arial"/>
                        <a:ea typeface="PMingLiU"/>
                        <a:cs typeface="Arial"/>
                      </a:endParaRPr>
                    </a:p>
                  </a:txBody>
                  <a:tcPr marL="44450" marR="44450" marT="0" marB="0" anchor="ctr"/>
                </a:tc>
                <a:tc>
                  <a:txBody>
                    <a:bodyPr/>
                    <a:lstStyle/>
                    <a:p>
                      <a:pPr algn="ctr">
                        <a:lnSpc>
                          <a:spcPct val="115000"/>
                        </a:lnSpc>
                        <a:spcAft>
                          <a:spcPts val="0"/>
                        </a:spcAft>
                      </a:pPr>
                      <a:r>
                        <a:rPr lang="fr-CA" sz="1800" b="1" dirty="0">
                          <a:effectLst/>
                          <a:latin typeface="Arial"/>
                          <a:cs typeface="Arial"/>
                        </a:rPr>
                        <a:t>19,1</a:t>
                      </a:r>
                      <a:endParaRPr lang="fr-CA" sz="1800" b="1" dirty="0">
                        <a:effectLst/>
                        <a:latin typeface="Arial"/>
                        <a:ea typeface="PMingLiU"/>
                        <a:cs typeface="Arial"/>
                      </a:endParaRPr>
                    </a:p>
                  </a:txBody>
                  <a:tcPr marL="44450" marR="44450" marT="0" marB="0" anchor="ctr"/>
                </a:tc>
                <a:tc>
                  <a:txBody>
                    <a:bodyPr/>
                    <a:lstStyle/>
                    <a:p>
                      <a:pPr algn="ctr">
                        <a:lnSpc>
                          <a:spcPct val="115000"/>
                        </a:lnSpc>
                        <a:spcAft>
                          <a:spcPts val="0"/>
                        </a:spcAft>
                      </a:pPr>
                      <a:r>
                        <a:rPr lang="fr-CA" sz="1800" b="1" dirty="0">
                          <a:effectLst/>
                          <a:latin typeface="Arial"/>
                          <a:cs typeface="Arial"/>
                        </a:rPr>
                        <a:t>18,7</a:t>
                      </a:r>
                      <a:endParaRPr lang="fr-CA" sz="1800" b="1" dirty="0">
                        <a:effectLst/>
                        <a:latin typeface="Arial"/>
                        <a:ea typeface="PMingLiU"/>
                        <a:cs typeface="Arial"/>
                      </a:endParaRPr>
                    </a:p>
                  </a:txBody>
                  <a:tcPr marL="44450" marR="44450" marT="0" marB="0" anchor="ctr"/>
                </a:tc>
              </a:tr>
              <a:tr h="313716">
                <a:tc>
                  <a:txBody>
                    <a:bodyPr/>
                    <a:lstStyle/>
                    <a:p>
                      <a:pPr algn="ctr">
                        <a:lnSpc>
                          <a:spcPct val="115000"/>
                        </a:lnSpc>
                        <a:spcAft>
                          <a:spcPts val="0"/>
                        </a:spcAft>
                      </a:pPr>
                      <a:r>
                        <a:rPr lang="fr-CA" sz="1800" b="1" dirty="0">
                          <a:effectLst/>
                          <a:latin typeface="Arial"/>
                          <a:cs typeface="Arial"/>
                        </a:rPr>
                        <a:t>Ne pas entrer en contact</a:t>
                      </a:r>
                      <a:endParaRPr lang="fr-CA" sz="1800" b="1" dirty="0">
                        <a:effectLst/>
                        <a:latin typeface="Arial"/>
                        <a:ea typeface="PMingLiU"/>
                        <a:cs typeface="Arial"/>
                      </a:endParaRPr>
                    </a:p>
                  </a:txBody>
                  <a:tcPr marL="44450" marR="44450" marT="0" marB="0" anchor="ctr"/>
                </a:tc>
                <a:tc>
                  <a:txBody>
                    <a:bodyPr/>
                    <a:lstStyle/>
                    <a:p>
                      <a:pPr algn="ctr">
                        <a:lnSpc>
                          <a:spcPct val="115000"/>
                        </a:lnSpc>
                        <a:spcAft>
                          <a:spcPts val="0"/>
                        </a:spcAft>
                      </a:pPr>
                      <a:r>
                        <a:rPr lang="fr-CA" sz="1800" b="1" dirty="0">
                          <a:effectLst/>
                          <a:latin typeface="Arial"/>
                          <a:cs typeface="Arial"/>
                        </a:rPr>
                        <a:t>17</a:t>
                      </a:r>
                      <a:endParaRPr lang="fr-CA" sz="1800" b="1" dirty="0">
                        <a:effectLst/>
                        <a:latin typeface="Arial"/>
                        <a:ea typeface="PMingLiU"/>
                        <a:cs typeface="Arial"/>
                      </a:endParaRPr>
                    </a:p>
                  </a:txBody>
                  <a:tcPr marL="44450" marR="44450" marT="0" marB="0" anchor="ctr"/>
                </a:tc>
                <a:tc>
                  <a:txBody>
                    <a:bodyPr/>
                    <a:lstStyle/>
                    <a:p>
                      <a:pPr algn="ctr">
                        <a:lnSpc>
                          <a:spcPct val="115000"/>
                        </a:lnSpc>
                        <a:spcAft>
                          <a:spcPts val="0"/>
                        </a:spcAft>
                      </a:pPr>
                      <a:r>
                        <a:rPr lang="fr-CA" sz="1800" b="1" dirty="0">
                          <a:effectLst/>
                          <a:latin typeface="Arial"/>
                          <a:cs typeface="Arial"/>
                        </a:rPr>
                        <a:t>16,9</a:t>
                      </a:r>
                      <a:endParaRPr lang="fr-CA" sz="1800" b="1" dirty="0">
                        <a:effectLst/>
                        <a:latin typeface="Arial"/>
                        <a:ea typeface="PMingLiU"/>
                        <a:cs typeface="Arial"/>
                      </a:endParaRPr>
                    </a:p>
                  </a:txBody>
                  <a:tcPr marL="44450" marR="44450" marT="0" marB="0" anchor="ctr"/>
                </a:tc>
              </a:tr>
              <a:tr h="313716">
                <a:tc>
                  <a:txBody>
                    <a:bodyPr/>
                    <a:lstStyle/>
                    <a:p>
                      <a:pPr algn="ctr">
                        <a:lnSpc>
                          <a:spcPct val="115000"/>
                        </a:lnSpc>
                        <a:spcAft>
                          <a:spcPts val="0"/>
                        </a:spcAft>
                      </a:pPr>
                      <a:r>
                        <a:rPr lang="fr-CA" sz="1800" b="1" dirty="0">
                          <a:effectLst/>
                          <a:latin typeface="Arial"/>
                          <a:cs typeface="Arial"/>
                        </a:rPr>
                        <a:t>Périmètre de sécurité</a:t>
                      </a:r>
                      <a:endParaRPr lang="fr-CA" sz="1800" b="1" dirty="0">
                        <a:effectLst/>
                        <a:latin typeface="Arial"/>
                        <a:ea typeface="PMingLiU"/>
                        <a:cs typeface="Arial"/>
                      </a:endParaRPr>
                    </a:p>
                  </a:txBody>
                  <a:tcPr marL="44450" marR="44450" marT="0" marB="0" anchor="ctr"/>
                </a:tc>
                <a:tc>
                  <a:txBody>
                    <a:bodyPr/>
                    <a:lstStyle/>
                    <a:p>
                      <a:pPr algn="ctr">
                        <a:lnSpc>
                          <a:spcPct val="115000"/>
                        </a:lnSpc>
                        <a:spcAft>
                          <a:spcPts val="0"/>
                        </a:spcAft>
                      </a:pPr>
                      <a:r>
                        <a:rPr lang="fr-CA" sz="1800" b="1" dirty="0">
                          <a:effectLst/>
                          <a:latin typeface="Arial"/>
                          <a:cs typeface="Arial"/>
                        </a:rPr>
                        <a:t>14,9</a:t>
                      </a:r>
                      <a:endParaRPr lang="fr-CA" sz="1800" b="1" dirty="0">
                        <a:effectLst/>
                        <a:latin typeface="Arial"/>
                        <a:ea typeface="PMingLiU"/>
                        <a:cs typeface="Arial"/>
                      </a:endParaRPr>
                    </a:p>
                  </a:txBody>
                  <a:tcPr marL="44450" marR="44450" marT="0" marB="0" anchor="ctr"/>
                </a:tc>
                <a:tc>
                  <a:txBody>
                    <a:bodyPr/>
                    <a:lstStyle/>
                    <a:p>
                      <a:pPr algn="ctr">
                        <a:lnSpc>
                          <a:spcPct val="115000"/>
                        </a:lnSpc>
                        <a:spcAft>
                          <a:spcPts val="0"/>
                        </a:spcAft>
                      </a:pPr>
                      <a:r>
                        <a:rPr lang="fr-CA" sz="1800" b="1" dirty="0">
                          <a:effectLst/>
                          <a:latin typeface="Arial"/>
                          <a:cs typeface="Arial"/>
                        </a:rPr>
                        <a:t>11,5</a:t>
                      </a:r>
                      <a:endParaRPr lang="fr-CA" sz="1800" b="1" dirty="0">
                        <a:effectLst/>
                        <a:latin typeface="Arial"/>
                        <a:ea typeface="PMingLiU"/>
                        <a:cs typeface="Arial"/>
                      </a:endParaRPr>
                    </a:p>
                  </a:txBody>
                  <a:tcPr marL="44450" marR="44450" marT="0" marB="0" anchor="ctr"/>
                </a:tc>
              </a:tr>
              <a:tr h="313716">
                <a:tc>
                  <a:txBody>
                    <a:bodyPr/>
                    <a:lstStyle/>
                    <a:p>
                      <a:pPr algn="ctr">
                        <a:lnSpc>
                          <a:spcPct val="115000"/>
                        </a:lnSpc>
                        <a:spcAft>
                          <a:spcPts val="0"/>
                        </a:spcAft>
                      </a:pPr>
                      <a:r>
                        <a:rPr lang="fr-CA" sz="1800" b="1" dirty="0">
                          <a:effectLst/>
                          <a:latin typeface="Arial"/>
                          <a:cs typeface="Arial"/>
                        </a:rPr>
                        <a:t>Suivre une thérapie</a:t>
                      </a:r>
                      <a:endParaRPr lang="fr-CA" sz="1800" b="1" dirty="0">
                        <a:effectLst/>
                        <a:latin typeface="Arial"/>
                        <a:ea typeface="PMingLiU"/>
                        <a:cs typeface="Arial"/>
                      </a:endParaRPr>
                    </a:p>
                  </a:txBody>
                  <a:tcPr marL="44450" marR="44450" marT="0" marB="0" anchor="ctr"/>
                </a:tc>
                <a:tc>
                  <a:txBody>
                    <a:bodyPr/>
                    <a:lstStyle/>
                    <a:p>
                      <a:pPr algn="ctr">
                        <a:lnSpc>
                          <a:spcPct val="115000"/>
                        </a:lnSpc>
                        <a:spcAft>
                          <a:spcPts val="0"/>
                        </a:spcAft>
                      </a:pPr>
                      <a:r>
                        <a:rPr lang="fr-CA" sz="1800" b="1" dirty="0">
                          <a:effectLst/>
                          <a:latin typeface="Arial"/>
                          <a:cs typeface="Arial"/>
                        </a:rPr>
                        <a:t>8,6</a:t>
                      </a:r>
                      <a:endParaRPr lang="fr-CA" sz="1800" b="1" dirty="0">
                        <a:effectLst/>
                        <a:latin typeface="Arial"/>
                        <a:ea typeface="PMingLiU"/>
                        <a:cs typeface="Arial"/>
                      </a:endParaRPr>
                    </a:p>
                  </a:txBody>
                  <a:tcPr marL="44450" marR="44450" marT="0" marB="0" anchor="ctr"/>
                </a:tc>
                <a:tc>
                  <a:txBody>
                    <a:bodyPr/>
                    <a:lstStyle/>
                    <a:p>
                      <a:pPr algn="ctr">
                        <a:lnSpc>
                          <a:spcPct val="115000"/>
                        </a:lnSpc>
                        <a:spcAft>
                          <a:spcPts val="0"/>
                        </a:spcAft>
                      </a:pPr>
                      <a:r>
                        <a:rPr lang="fr-CA" sz="1800" b="1" dirty="0">
                          <a:effectLst/>
                          <a:latin typeface="Arial"/>
                          <a:cs typeface="Arial"/>
                        </a:rPr>
                        <a:t>12,9</a:t>
                      </a:r>
                      <a:endParaRPr lang="fr-CA" sz="1800" b="1" dirty="0">
                        <a:effectLst/>
                        <a:latin typeface="Arial"/>
                        <a:ea typeface="PMingLiU"/>
                        <a:cs typeface="Arial"/>
                      </a:endParaRPr>
                    </a:p>
                  </a:txBody>
                  <a:tcPr marL="44450" marR="44450" marT="0" marB="0" anchor="ctr"/>
                </a:tc>
              </a:tr>
              <a:tr h="313716">
                <a:tc>
                  <a:txBody>
                    <a:bodyPr/>
                    <a:lstStyle/>
                    <a:p>
                      <a:pPr algn="ctr">
                        <a:lnSpc>
                          <a:spcPct val="115000"/>
                        </a:lnSpc>
                        <a:spcAft>
                          <a:spcPts val="0"/>
                        </a:spcAft>
                      </a:pPr>
                      <a:r>
                        <a:rPr lang="fr-CA" sz="1800" b="1" dirty="0">
                          <a:effectLst/>
                          <a:latin typeface="Arial"/>
                          <a:cs typeface="Arial"/>
                        </a:rPr>
                        <a:t>Résider à l'adresse ordonnée par le tribunal</a:t>
                      </a:r>
                      <a:endParaRPr lang="fr-CA" sz="1800" b="1" dirty="0">
                        <a:effectLst/>
                        <a:latin typeface="Arial"/>
                        <a:ea typeface="PMingLiU"/>
                        <a:cs typeface="Arial"/>
                      </a:endParaRPr>
                    </a:p>
                  </a:txBody>
                  <a:tcPr marL="44450" marR="44450" marT="0" marB="0" anchor="ctr"/>
                </a:tc>
                <a:tc>
                  <a:txBody>
                    <a:bodyPr/>
                    <a:lstStyle/>
                    <a:p>
                      <a:pPr algn="ctr">
                        <a:lnSpc>
                          <a:spcPct val="115000"/>
                        </a:lnSpc>
                        <a:spcAft>
                          <a:spcPts val="0"/>
                        </a:spcAft>
                      </a:pPr>
                      <a:r>
                        <a:rPr lang="fr-CA" sz="1800" b="1" dirty="0">
                          <a:effectLst/>
                          <a:latin typeface="Arial"/>
                          <a:cs typeface="Arial"/>
                        </a:rPr>
                        <a:t>5,4</a:t>
                      </a:r>
                      <a:endParaRPr lang="fr-CA" sz="1800" b="1" dirty="0">
                        <a:effectLst/>
                        <a:latin typeface="Arial"/>
                        <a:ea typeface="PMingLiU"/>
                        <a:cs typeface="Arial"/>
                      </a:endParaRPr>
                    </a:p>
                  </a:txBody>
                  <a:tcPr marL="44450" marR="44450" marT="0" marB="0" anchor="ctr"/>
                </a:tc>
                <a:tc>
                  <a:txBody>
                    <a:bodyPr/>
                    <a:lstStyle/>
                    <a:p>
                      <a:pPr algn="ctr">
                        <a:lnSpc>
                          <a:spcPct val="115000"/>
                        </a:lnSpc>
                        <a:spcAft>
                          <a:spcPts val="0"/>
                        </a:spcAft>
                      </a:pPr>
                      <a:r>
                        <a:rPr lang="fr-CA" sz="1800" b="1" dirty="0">
                          <a:effectLst/>
                          <a:latin typeface="Arial"/>
                          <a:cs typeface="Arial"/>
                        </a:rPr>
                        <a:t>5,6</a:t>
                      </a:r>
                      <a:endParaRPr lang="fr-CA" sz="1800" b="1" dirty="0">
                        <a:effectLst/>
                        <a:latin typeface="Arial"/>
                        <a:ea typeface="PMingLiU"/>
                        <a:cs typeface="Arial"/>
                      </a:endParaRPr>
                    </a:p>
                  </a:txBody>
                  <a:tcPr marL="44450" marR="44450" marT="0" marB="0" anchor="ctr"/>
                </a:tc>
              </a:tr>
              <a:tr h="448386">
                <a:tc>
                  <a:txBody>
                    <a:bodyPr/>
                    <a:lstStyle/>
                    <a:p>
                      <a:pPr algn="ctr">
                        <a:lnSpc>
                          <a:spcPct val="115000"/>
                        </a:lnSpc>
                        <a:spcAft>
                          <a:spcPts val="0"/>
                        </a:spcAft>
                      </a:pPr>
                      <a:r>
                        <a:rPr lang="fr-CA" sz="1800" b="1" dirty="0">
                          <a:effectLst/>
                          <a:latin typeface="Arial"/>
                          <a:cs typeface="Arial"/>
                        </a:rPr>
                        <a:t>Couvre-feu</a:t>
                      </a:r>
                      <a:endParaRPr lang="fr-CA" sz="1800" b="1" dirty="0">
                        <a:effectLst/>
                        <a:latin typeface="Arial"/>
                        <a:ea typeface="PMingLiU"/>
                        <a:cs typeface="Arial"/>
                      </a:endParaRPr>
                    </a:p>
                  </a:txBody>
                  <a:tcPr marL="44450" marR="44450" marT="0" marB="0" anchor="ctr"/>
                </a:tc>
                <a:tc>
                  <a:txBody>
                    <a:bodyPr/>
                    <a:lstStyle/>
                    <a:p>
                      <a:pPr algn="ctr">
                        <a:lnSpc>
                          <a:spcPct val="115000"/>
                        </a:lnSpc>
                        <a:spcAft>
                          <a:spcPts val="0"/>
                        </a:spcAft>
                      </a:pPr>
                      <a:r>
                        <a:rPr lang="fr-CA" sz="1800" b="1">
                          <a:effectLst/>
                          <a:latin typeface="Arial"/>
                          <a:cs typeface="Arial"/>
                        </a:rPr>
                        <a:t>0,7</a:t>
                      </a:r>
                      <a:endParaRPr lang="fr-CA" sz="1800" b="1">
                        <a:effectLst/>
                        <a:latin typeface="Arial"/>
                        <a:ea typeface="PMingLiU"/>
                        <a:cs typeface="Arial"/>
                      </a:endParaRPr>
                    </a:p>
                  </a:txBody>
                  <a:tcPr marL="44450" marR="44450" marT="0" marB="0" anchor="ctr"/>
                </a:tc>
                <a:tc>
                  <a:txBody>
                    <a:bodyPr/>
                    <a:lstStyle/>
                    <a:p>
                      <a:pPr algn="ctr">
                        <a:lnSpc>
                          <a:spcPct val="115000"/>
                        </a:lnSpc>
                        <a:spcAft>
                          <a:spcPts val="0"/>
                        </a:spcAft>
                      </a:pPr>
                      <a:r>
                        <a:rPr lang="fr-CA" sz="1800" b="1" dirty="0">
                          <a:effectLst/>
                          <a:latin typeface="Arial"/>
                          <a:cs typeface="Arial"/>
                        </a:rPr>
                        <a:t>0,3</a:t>
                      </a:r>
                      <a:endParaRPr lang="fr-CA" sz="1800" b="1" dirty="0">
                        <a:effectLst/>
                        <a:latin typeface="Arial"/>
                        <a:ea typeface="PMingLiU"/>
                        <a:cs typeface="Arial"/>
                      </a:endParaRPr>
                    </a:p>
                  </a:txBody>
                  <a:tcPr marL="44450" marR="44450" marT="0" marB="0" anchor="ctr"/>
                </a:tc>
              </a:tr>
              <a:tr h="313716">
                <a:tc>
                  <a:txBody>
                    <a:bodyPr/>
                    <a:lstStyle/>
                    <a:p>
                      <a:pPr algn="ctr">
                        <a:lnSpc>
                          <a:spcPct val="115000"/>
                        </a:lnSpc>
                        <a:spcAft>
                          <a:spcPts val="0"/>
                        </a:spcAft>
                      </a:pPr>
                      <a:r>
                        <a:rPr lang="fr-CA" sz="1800" b="1" dirty="0">
                          <a:effectLst/>
                          <a:latin typeface="Arial"/>
                          <a:cs typeface="Arial"/>
                        </a:rPr>
                        <a:t>Ne pas posséder d'arme</a:t>
                      </a:r>
                      <a:endParaRPr lang="fr-CA" sz="1800" b="1" dirty="0">
                        <a:effectLst/>
                        <a:latin typeface="Arial"/>
                        <a:ea typeface="PMingLiU"/>
                        <a:cs typeface="Arial"/>
                      </a:endParaRPr>
                    </a:p>
                  </a:txBody>
                  <a:tcPr marL="44450" marR="44450" marT="0" marB="0" anchor="ctr"/>
                </a:tc>
                <a:tc>
                  <a:txBody>
                    <a:bodyPr/>
                    <a:lstStyle/>
                    <a:p>
                      <a:pPr algn="ctr">
                        <a:lnSpc>
                          <a:spcPct val="115000"/>
                        </a:lnSpc>
                        <a:spcAft>
                          <a:spcPts val="0"/>
                        </a:spcAft>
                      </a:pPr>
                      <a:r>
                        <a:rPr lang="fr-CA" sz="1800" b="1">
                          <a:effectLst/>
                          <a:latin typeface="Arial"/>
                          <a:cs typeface="Arial"/>
                        </a:rPr>
                        <a:t>6,6</a:t>
                      </a:r>
                      <a:endParaRPr lang="fr-CA" sz="1800" b="1">
                        <a:effectLst/>
                        <a:latin typeface="Arial"/>
                        <a:ea typeface="PMingLiU"/>
                        <a:cs typeface="Arial"/>
                      </a:endParaRPr>
                    </a:p>
                  </a:txBody>
                  <a:tcPr marL="44450" marR="44450" marT="0" marB="0" anchor="ctr"/>
                </a:tc>
                <a:tc>
                  <a:txBody>
                    <a:bodyPr/>
                    <a:lstStyle/>
                    <a:p>
                      <a:pPr algn="ctr">
                        <a:lnSpc>
                          <a:spcPct val="115000"/>
                        </a:lnSpc>
                        <a:spcAft>
                          <a:spcPts val="0"/>
                        </a:spcAft>
                      </a:pPr>
                      <a:r>
                        <a:rPr lang="fr-CA" sz="1800" b="1" dirty="0">
                          <a:effectLst/>
                          <a:latin typeface="Arial"/>
                          <a:cs typeface="Arial"/>
                        </a:rPr>
                        <a:t>6,1</a:t>
                      </a:r>
                      <a:endParaRPr lang="fr-CA" sz="1800" b="1" dirty="0">
                        <a:effectLst/>
                        <a:latin typeface="Arial"/>
                        <a:ea typeface="PMingLiU"/>
                        <a:cs typeface="Arial"/>
                      </a:endParaRPr>
                    </a:p>
                  </a:txBody>
                  <a:tcPr marL="44450" marR="44450" marT="0" marB="0" anchor="ctr"/>
                </a:tc>
              </a:tr>
              <a:tr h="448386">
                <a:tc>
                  <a:txBody>
                    <a:bodyPr/>
                    <a:lstStyle/>
                    <a:p>
                      <a:pPr algn="ctr">
                        <a:lnSpc>
                          <a:spcPct val="115000"/>
                        </a:lnSpc>
                        <a:spcAft>
                          <a:spcPts val="0"/>
                        </a:spcAft>
                      </a:pPr>
                      <a:r>
                        <a:rPr lang="fr-CA" sz="1800" b="1" dirty="0">
                          <a:effectLst/>
                          <a:latin typeface="Arial"/>
                          <a:cs typeface="Arial"/>
                        </a:rPr>
                        <a:t>Conditions liées aux manifestations</a:t>
                      </a:r>
                      <a:endParaRPr lang="fr-CA" sz="1800" b="1" dirty="0">
                        <a:effectLst/>
                        <a:latin typeface="Arial"/>
                        <a:ea typeface="PMingLiU"/>
                        <a:cs typeface="Arial"/>
                      </a:endParaRPr>
                    </a:p>
                  </a:txBody>
                  <a:tcPr marL="44450" marR="44450" marT="0" marB="0" anchor="ctr"/>
                </a:tc>
                <a:tc>
                  <a:txBody>
                    <a:bodyPr/>
                    <a:lstStyle/>
                    <a:p>
                      <a:pPr algn="ctr">
                        <a:lnSpc>
                          <a:spcPct val="115000"/>
                        </a:lnSpc>
                        <a:spcAft>
                          <a:spcPts val="0"/>
                        </a:spcAft>
                      </a:pPr>
                      <a:r>
                        <a:rPr lang="fr-CA" sz="1800" b="1" dirty="0">
                          <a:effectLst/>
                          <a:latin typeface="Arial"/>
                          <a:cs typeface="Arial"/>
                        </a:rPr>
                        <a:t>0,1</a:t>
                      </a:r>
                      <a:endParaRPr lang="fr-CA" sz="1800" b="1" dirty="0">
                        <a:effectLst/>
                        <a:latin typeface="Arial"/>
                        <a:ea typeface="PMingLiU"/>
                        <a:cs typeface="Arial"/>
                      </a:endParaRPr>
                    </a:p>
                  </a:txBody>
                  <a:tcPr marL="44450" marR="44450" marT="0" marB="0" anchor="ctr"/>
                </a:tc>
                <a:tc>
                  <a:txBody>
                    <a:bodyPr/>
                    <a:lstStyle/>
                    <a:p>
                      <a:pPr algn="ctr">
                        <a:lnSpc>
                          <a:spcPct val="115000"/>
                        </a:lnSpc>
                        <a:spcAft>
                          <a:spcPts val="0"/>
                        </a:spcAft>
                      </a:pPr>
                      <a:r>
                        <a:rPr lang="fr-CA" sz="1800" b="1" dirty="0">
                          <a:effectLst/>
                          <a:latin typeface="Arial"/>
                          <a:cs typeface="Arial"/>
                        </a:rPr>
                        <a:t>0</a:t>
                      </a:r>
                      <a:endParaRPr lang="fr-CA" sz="1800" b="1" dirty="0">
                        <a:effectLst/>
                        <a:latin typeface="Arial"/>
                        <a:ea typeface="PMingLiU"/>
                        <a:cs typeface="Arial"/>
                      </a:endParaRPr>
                    </a:p>
                  </a:txBody>
                  <a:tcPr marL="44450" marR="44450" marT="0" marB="0" anchor="ctr"/>
                </a:tc>
              </a:tr>
              <a:tr h="448386">
                <a:tc>
                  <a:txBody>
                    <a:bodyPr/>
                    <a:lstStyle/>
                    <a:p>
                      <a:pPr algn="ctr">
                        <a:lnSpc>
                          <a:spcPct val="115000"/>
                        </a:lnSpc>
                        <a:spcAft>
                          <a:spcPts val="0"/>
                        </a:spcAft>
                      </a:pPr>
                      <a:r>
                        <a:rPr lang="fr-CA" sz="1800" b="1" dirty="0">
                          <a:effectLst/>
                          <a:latin typeface="Arial"/>
                          <a:cs typeface="Arial"/>
                        </a:rPr>
                        <a:t>Rester dans le ressort du tribunal</a:t>
                      </a:r>
                      <a:endParaRPr lang="fr-CA" sz="1800" b="1" dirty="0">
                        <a:effectLst/>
                        <a:latin typeface="Arial"/>
                        <a:ea typeface="PMingLiU"/>
                        <a:cs typeface="Arial"/>
                      </a:endParaRPr>
                    </a:p>
                  </a:txBody>
                  <a:tcPr marL="44450" marR="44450" marT="0" marB="0" anchor="ctr"/>
                </a:tc>
                <a:tc>
                  <a:txBody>
                    <a:bodyPr/>
                    <a:lstStyle/>
                    <a:p>
                      <a:pPr algn="ctr">
                        <a:lnSpc>
                          <a:spcPct val="115000"/>
                        </a:lnSpc>
                        <a:spcAft>
                          <a:spcPts val="0"/>
                        </a:spcAft>
                      </a:pPr>
                      <a:r>
                        <a:rPr lang="fr-CA" sz="1800" b="1">
                          <a:effectLst/>
                          <a:latin typeface="Arial"/>
                          <a:cs typeface="Arial"/>
                        </a:rPr>
                        <a:t>0,1</a:t>
                      </a:r>
                      <a:endParaRPr lang="fr-CA" sz="1800" b="1">
                        <a:effectLst/>
                        <a:latin typeface="Arial"/>
                        <a:ea typeface="PMingLiU"/>
                        <a:cs typeface="Arial"/>
                      </a:endParaRPr>
                    </a:p>
                  </a:txBody>
                  <a:tcPr marL="44450" marR="44450" marT="0" marB="0" anchor="ctr"/>
                </a:tc>
                <a:tc>
                  <a:txBody>
                    <a:bodyPr/>
                    <a:lstStyle/>
                    <a:p>
                      <a:pPr algn="ctr">
                        <a:lnSpc>
                          <a:spcPct val="115000"/>
                        </a:lnSpc>
                        <a:spcAft>
                          <a:spcPts val="0"/>
                        </a:spcAft>
                      </a:pPr>
                      <a:r>
                        <a:rPr lang="fr-CA" sz="1800" b="1" dirty="0">
                          <a:effectLst/>
                          <a:latin typeface="Arial"/>
                          <a:cs typeface="Arial"/>
                        </a:rPr>
                        <a:t>0</a:t>
                      </a:r>
                      <a:endParaRPr lang="fr-CA" sz="1800" b="1" dirty="0">
                        <a:effectLst/>
                        <a:latin typeface="Arial"/>
                        <a:ea typeface="PMingLiU"/>
                        <a:cs typeface="Arial"/>
                      </a:endParaRPr>
                    </a:p>
                  </a:txBody>
                  <a:tcPr marL="44450" marR="44450" marT="0" marB="0" anchor="ctr"/>
                </a:tc>
              </a:tr>
            </a:tbl>
          </a:graphicData>
        </a:graphic>
      </p:graphicFrame>
    </p:spTree>
    <p:extLst>
      <p:ext uri="{BB962C8B-B14F-4D97-AF65-F5344CB8AC3E}">
        <p14:creationId xmlns:p14="http://schemas.microsoft.com/office/powerpoint/2010/main" val="64406768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effectLst>
                  <a:outerShdw blurRad="38100" dist="38100" dir="2700000" algn="tl">
                    <a:srgbClr val="000000">
                      <a:alpha val="43137"/>
                    </a:srgbClr>
                  </a:outerShdw>
                </a:effectLst>
              </a:rPr>
              <a:t>Des conséquences pénales</a:t>
            </a:r>
            <a:endParaRPr lang="en-CA" dirty="0">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500034" y="1268760"/>
            <a:ext cx="8229600" cy="5472608"/>
          </a:xfrm>
        </p:spPr>
        <p:txBody>
          <a:bodyPr/>
          <a:lstStyle/>
          <a:p>
            <a:pPr>
              <a:buNone/>
            </a:pPr>
            <a:r>
              <a:rPr lang="fr-CA" b="1" dirty="0" smtClean="0">
                <a:solidFill>
                  <a:srgbClr val="000000"/>
                </a:solidFill>
                <a:effectLst>
                  <a:outerShdw blurRad="38100" dist="38100" dir="2700000" algn="tl">
                    <a:srgbClr val="000000">
                      <a:alpha val="43137"/>
                    </a:srgbClr>
                  </a:outerShdw>
                </a:effectLst>
              </a:rPr>
              <a:t>Les bris de conditions</a:t>
            </a:r>
          </a:p>
          <a:p>
            <a:r>
              <a:rPr lang="fr-CA" sz="2800" b="1" dirty="0" smtClean="0">
                <a:solidFill>
                  <a:srgbClr val="000000"/>
                </a:solidFill>
                <a:effectLst>
                  <a:outerShdw blurRad="38100" dist="38100" dir="2700000" algn="tl">
                    <a:srgbClr val="000000">
                      <a:alpha val="43137"/>
                    </a:srgbClr>
                  </a:outerShdw>
                </a:effectLst>
              </a:rPr>
              <a:t>Entre 21 et 24% des accusations portées devant les tribunaux pour adultes portent sur les infractions liées à l’administration de la justice (Statistiques Canada)</a:t>
            </a:r>
          </a:p>
          <a:p>
            <a:pPr>
              <a:buNone/>
            </a:pPr>
            <a:endParaRPr lang="en-CA" sz="2800" i="1" dirty="0">
              <a:effectLst>
                <a:outerShdw blurRad="38100" dist="38100" dir="2700000" algn="tl">
                  <a:srgbClr val="000000">
                    <a:alpha val="43137"/>
                  </a:srgbClr>
                </a:outerShdw>
              </a:effectLst>
            </a:endParaRPr>
          </a:p>
        </p:txBody>
      </p:sp>
      <p:pic>
        <p:nvPicPr>
          <p:cNvPr id="4" name="Image 3" descr="on bail.jpg"/>
          <p:cNvPicPr>
            <a:picLocks noChangeAspect="1"/>
          </p:cNvPicPr>
          <p:nvPr/>
        </p:nvPicPr>
        <p:blipFill>
          <a:blip r:embed="rId2" cstate="print"/>
          <a:stretch>
            <a:fillRect/>
          </a:stretch>
        </p:blipFill>
        <p:spPr>
          <a:xfrm>
            <a:off x="2857488" y="3571876"/>
            <a:ext cx="3425284" cy="2714644"/>
          </a:xfrm>
          <a:prstGeom prst="rect">
            <a:avLst/>
          </a:prstGeom>
        </p:spPr>
      </p:pic>
    </p:spTree>
    <p:extLst>
      <p:ext uri="{BB962C8B-B14F-4D97-AF65-F5344CB8AC3E}">
        <p14:creationId xmlns:p14="http://schemas.microsoft.com/office/powerpoint/2010/main" val="9565199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850106"/>
          </a:xfrm>
          <a:solidFill>
            <a:schemeClr val="bg2">
              <a:lumMod val="75000"/>
            </a:schemeClr>
          </a:solidFill>
          <a:ln>
            <a:noFill/>
          </a:ln>
        </p:spPr>
        <p:txBody>
          <a:bodyPr>
            <a:normAutofit/>
          </a:bodyPr>
          <a:lstStyle/>
          <a:p>
            <a:pPr>
              <a:lnSpc>
                <a:spcPct val="80000"/>
              </a:lnSpc>
            </a:pPr>
            <a:r>
              <a:rPr lang="en-CA" b="1" dirty="0" err="1" smtClean="0">
                <a:solidFill>
                  <a:srgbClr val="000000"/>
                </a:solidFill>
                <a:effectLst>
                  <a:outerShdw blurRad="38100" dist="38100" dir="2700000" algn="tl">
                    <a:srgbClr val="000000">
                      <a:alpha val="43137"/>
                    </a:srgbClr>
                  </a:outerShdw>
                </a:effectLst>
                <a:latin typeface="Arial"/>
                <a:cs typeface="Arial"/>
              </a:rPr>
              <a:t>Répartition</a:t>
            </a:r>
            <a:r>
              <a:rPr lang="en-CA" b="1" dirty="0" smtClean="0">
                <a:solidFill>
                  <a:srgbClr val="000000"/>
                </a:solidFill>
                <a:effectLst>
                  <a:outerShdw blurRad="38100" dist="38100" dir="2700000" algn="tl">
                    <a:srgbClr val="000000">
                      <a:alpha val="43137"/>
                    </a:srgbClr>
                  </a:outerShdw>
                </a:effectLst>
                <a:latin typeface="Arial"/>
                <a:cs typeface="Arial"/>
              </a:rPr>
              <a:t> des infractions </a:t>
            </a:r>
            <a:endParaRPr lang="en-CA" b="1" dirty="0">
              <a:solidFill>
                <a:srgbClr val="000000"/>
              </a:solidFill>
              <a:effectLst>
                <a:outerShdw blurRad="38100" dist="38100" dir="2700000" algn="tl">
                  <a:srgbClr val="000000">
                    <a:alpha val="43137"/>
                  </a:srgbClr>
                </a:outerShdw>
              </a:effectLst>
              <a:latin typeface="Arial"/>
              <a:cs typeface="Arial"/>
            </a:endParaRP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404798758"/>
              </p:ext>
            </p:extLst>
          </p:nvPr>
        </p:nvGraphicFramePr>
        <p:xfrm>
          <a:off x="277688" y="940374"/>
          <a:ext cx="8686800" cy="5800994"/>
        </p:xfrm>
        <a:graphic>
          <a:graphicData uri="http://schemas.openxmlformats.org/drawingml/2006/table">
            <a:tbl>
              <a:tblPr firstRow="1" bandRow="1">
                <a:tableStyleId>{8A107856-5554-42FB-B03E-39F5DBC370BA}</a:tableStyleId>
              </a:tblPr>
              <a:tblGrid>
                <a:gridCol w="2895600"/>
                <a:gridCol w="2895600"/>
                <a:gridCol w="2895600"/>
              </a:tblGrid>
              <a:tr h="377756">
                <a:tc>
                  <a:txBody>
                    <a:bodyPr/>
                    <a:lstStyle/>
                    <a:p>
                      <a:pPr algn="ctr"/>
                      <a:r>
                        <a:rPr lang="fr-CA" dirty="0" smtClean="0"/>
                        <a:t>Type d’infraction</a:t>
                      </a:r>
                      <a:endParaRPr lang="fr-CA" dirty="0"/>
                    </a:p>
                  </a:txBody>
                  <a:tcPr/>
                </a:tc>
                <a:tc>
                  <a:txBody>
                    <a:bodyPr/>
                    <a:lstStyle/>
                    <a:p>
                      <a:pPr algn="ctr"/>
                      <a:r>
                        <a:rPr lang="fr-CA" dirty="0" smtClean="0"/>
                        <a:t>N</a:t>
                      </a:r>
                      <a:endParaRPr lang="fr-CA" dirty="0"/>
                    </a:p>
                  </a:txBody>
                  <a:tcPr/>
                </a:tc>
                <a:tc>
                  <a:txBody>
                    <a:bodyPr/>
                    <a:lstStyle/>
                    <a:p>
                      <a:pPr algn="ctr"/>
                      <a:r>
                        <a:rPr lang="fr-CA" dirty="0" smtClean="0"/>
                        <a:t>%</a:t>
                      </a:r>
                      <a:endParaRPr lang="fr-CA" dirty="0"/>
                    </a:p>
                  </a:txBody>
                  <a:tcPr/>
                </a:tc>
              </a:tr>
              <a:tr h="902162">
                <a:tc>
                  <a:txBody>
                    <a:bodyPr/>
                    <a:lstStyle/>
                    <a:p>
                      <a:pPr algn="l"/>
                      <a:r>
                        <a:rPr lang="fr-CA" b="1" dirty="0" err="1" smtClean="0"/>
                        <a:t>Infr</a:t>
                      </a:r>
                      <a:r>
                        <a:rPr lang="fr-CA" b="1" dirty="0" smtClean="0"/>
                        <a:t>. contre </a:t>
                      </a:r>
                      <a:r>
                        <a:rPr lang="fr-CA" b="1" dirty="0" smtClean="0"/>
                        <a:t>l’</a:t>
                      </a:r>
                      <a:r>
                        <a:rPr lang="fr-CA" b="1" dirty="0" err="1" smtClean="0"/>
                        <a:t>adm</a:t>
                      </a:r>
                      <a:r>
                        <a:rPr lang="fr-CA" b="1" dirty="0" smtClean="0"/>
                        <a:t>. </a:t>
                      </a:r>
                      <a:r>
                        <a:rPr lang="fr-CA" b="1" dirty="0" smtClean="0"/>
                        <a:t>de la justice</a:t>
                      </a:r>
                      <a:endParaRPr lang="fr-CA" b="1" dirty="0"/>
                    </a:p>
                  </a:txBody>
                  <a:tcPr/>
                </a:tc>
                <a:tc>
                  <a:txBody>
                    <a:bodyPr/>
                    <a:lstStyle/>
                    <a:p>
                      <a:pPr algn="ctr"/>
                      <a:r>
                        <a:rPr lang="fr-CA" b="1" dirty="0" smtClean="0"/>
                        <a:t>63006</a:t>
                      </a:r>
                      <a:endParaRPr lang="fr-CA" b="1" dirty="0"/>
                    </a:p>
                  </a:txBody>
                  <a:tcPr/>
                </a:tc>
                <a:tc>
                  <a:txBody>
                    <a:bodyPr/>
                    <a:lstStyle/>
                    <a:p>
                      <a:pPr algn="ctr"/>
                      <a:r>
                        <a:rPr lang="fr-CA" b="1" dirty="0" smtClean="0"/>
                        <a:t>42,9</a:t>
                      </a:r>
                      <a:endParaRPr lang="fr-CA" b="1" dirty="0"/>
                    </a:p>
                  </a:txBody>
                  <a:tcPr/>
                </a:tc>
              </a:tr>
              <a:tr h="377756">
                <a:tc>
                  <a:txBody>
                    <a:bodyPr/>
                    <a:lstStyle/>
                    <a:p>
                      <a:pPr algn="r"/>
                      <a:r>
                        <a:rPr lang="fr-CA" sz="1400" b="1" dirty="0" smtClean="0"/>
                        <a:t>Bris d’ordonnance (145)</a:t>
                      </a:r>
                      <a:endParaRPr lang="fr-CA" sz="1400" b="1" dirty="0"/>
                    </a:p>
                  </a:txBody>
                  <a:tcPr/>
                </a:tc>
                <a:tc>
                  <a:txBody>
                    <a:bodyPr/>
                    <a:lstStyle/>
                    <a:p>
                      <a:pPr algn="ctr"/>
                      <a:r>
                        <a:rPr lang="fr-CA" sz="1400" b="1" dirty="0" smtClean="0"/>
                        <a:t>22076</a:t>
                      </a:r>
                      <a:endParaRPr lang="fr-CA" sz="1400" b="1" dirty="0"/>
                    </a:p>
                  </a:txBody>
                  <a:tcPr/>
                </a:tc>
                <a:tc>
                  <a:txBody>
                    <a:bodyPr/>
                    <a:lstStyle/>
                    <a:p>
                      <a:pPr algn="ctr"/>
                      <a:r>
                        <a:rPr lang="fr-CA" sz="1400" b="1" dirty="0" smtClean="0"/>
                        <a:t>15,0</a:t>
                      </a:r>
                      <a:endParaRPr lang="fr-CA" sz="1400" b="1" dirty="0"/>
                    </a:p>
                  </a:txBody>
                  <a:tcPr/>
                </a:tc>
              </a:tr>
              <a:tr h="377756">
                <a:tc>
                  <a:txBody>
                    <a:bodyPr/>
                    <a:lstStyle/>
                    <a:p>
                      <a:pPr algn="r"/>
                      <a:r>
                        <a:rPr lang="fr-CA" sz="1400" b="1" dirty="0" smtClean="0"/>
                        <a:t>Bris</a:t>
                      </a:r>
                      <a:r>
                        <a:rPr lang="fr-CA" sz="1400" b="1" baseline="0" dirty="0" smtClean="0"/>
                        <a:t> de probation (733.1) </a:t>
                      </a:r>
                      <a:endParaRPr lang="fr-CA" sz="1400" b="1" dirty="0"/>
                    </a:p>
                  </a:txBody>
                  <a:tcPr/>
                </a:tc>
                <a:tc>
                  <a:txBody>
                    <a:bodyPr/>
                    <a:lstStyle/>
                    <a:p>
                      <a:pPr algn="ctr"/>
                      <a:r>
                        <a:rPr lang="fr-CA" sz="1400" b="1" dirty="0" smtClean="0"/>
                        <a:t>32943</a:t>
                      </a:r>
                      <a:endParaRPr lang="fr-CA" sz="1400" b="1" dirty="0"/>
                    </a:p>
                  </a:txBody>
                  <a:tcPr/>
                </a:tc>
                <a:tc>
                  <a:txBody>
                    <a:bodyPr/>
                    <a:lstStyle/>
                    <a:p>
                      <a:pPr algn="ctr"/>
                      <a:r>
                        <a:rPr lang="fr-CA" sz="1400" b="1" dirty="0" smtClean="0"/>
                        <a:t>22,4</a:t>
                      </a:r>
                      <a:endParaRPr lang="fr-CA" sz="1400" b="1" dirty="0"/>
                    </a:p>
                  </a:txBody>
                  <a:tcPr/>
                </a:tc>
              </a:tr>
              <a:tr h="377756">
                <a:tc>
                  <a:txBody>
                    <a:bodyPr/>
                    <a:lstStyle/>
                    <a:p>
                      <a:pPr algn="l"/>
                      <a:r>
                        <a:rPr lang="fr-CA" b="1" dirty="0" err="1" smtClean="0"/>
                        <a:t>Infr</a:t>
                      </a:r>
                      <a:r>
                        <a:rPr lang="fr-CA" b="1" dirty="0" smtClean="0"/>
                        <a:t>. contre l’ordre public</a:t>
                      </a:r>
                      <a:endParaRPr lang="fr-CA" b="1" dirty="0"/>
                    </a:p>
                  </a:txBody>
                  <a:tcPr/>
                </a:tc>
                <a:tc>
                  <a:txBody>
                    <a:bodyPr/>
                    <a:lstStyle/>
                    <a:p>
                      <a:pPr algn="ctr"/>
                      <a:r>
                        <a:rPr lang="fr-CA" b="1" dirty="0" smtClean="0"/>
                        <a:t>282</a:t>
                      </a:r>
                      <a:endParaRPr lang="fr-CA" b="1" dirty="0"/>
                    </a:p>
                  </a:txBody>
                  <a:tcPr/>
                </a:tc>
                <a:tc>
                  <a:txBody>
                    <a:bodyPr/>
                    <a:lstStyle/>
                    <a:p>
                      <a:pPr algn="ctr"/>
                      <a:r>
                        <a:rPr lang="fr-CA" b="1" dirty="0" smtClean="0"/>
                        <a:t>0,2</a:t>
                      </a:r>
                      <a:endParaRPr lang="fr-CA" b="1" dirty="0"/>
                    </a:p>
                  </a:txBody>
                  <a:tcPr/>
                </a:tc>
              </a:tr>
              <a:tr h="377756">
                <a:tc>
                  <a:txBody>
                    <a:bodyPr/>
                    <a:lstStyle/>
                    <a:p>
                      <a:pPr algn="l"/>
                      <a:r>
                        <a:rPr lang="fr-CA" b="1" dirty="0" err="1" smtClean="0"/>
                        <a:t>Infr</a:t>
                      </a:r>
                      <a:r>
                        <a:rPr lang="fr-CA" b="1" dirty="0" smtClean="0"/>
                        <a:t>.</a:t>
                      </a:r>
                      <a:r>
                        <a:rPr lang="fr-CA" b="1" baseline="0" dirty="0" smtClean="0"/>
                        <a:t> contre les mœurs</a:t>
                      </a:r>
                    </a:p>
                  </a:txBody>
                  <a:tcPr/>
                </a:tc>
                <a:tc>
                  <a:txBody>
                    <a:bodyPr/>
                    <a:lstStyle/>
                    <a:p>
                      <a:pPr algn="ctr"/>
                      <a:r>
                        <a:rPr lang="fr-CA" b="1" dirty="0" smtClean="0"/>
                        <a:t>4073</a:t>
                      </a:r>
                      <a:endParaRPr lang="fr-CA" b="1" dirty="0"/>
                    </a:p>
                  </a:txBody>
                  <a:tcPr/>
                </a:tc>
                <a:tc>
                  <a:txBody>
                    <a:bodyPr/>
                    <a:lstStyle/>
                    <a:p>
                      <a:pPr algn="ctr"/>
                      <a:r>
                        <a:rPr lang="fr-CA" b="1" dirty="0" smtClean="0"/>
                        <a:t>2,8</a:t>
                      </a:r>
                      <a:endParaRPr lang="fr-CA" b="1" dirty="0"/>
                    </a:p>
                  </a:txBody>
                  <a:tcPr/>
                </a:tc>
              </a:tr>
              <a:tr h="377756">
                <a:tc>
                  <a:txBody>
                    <a:bodyPr/>
                    <a:lstStyle/>
                    <a:p>
                      <a:pPr algn="r"/>
                      <a:r>
                        <a:rPr lang="fr-CA" sz="1400" b="1" baseline="0" dirty="0" smtClean="0"/>
                        <a:t>Prostitution (213)</a:t>
                      </a:r>
                    </a:p>
                  </a:txBody>
                  <a:tcPr/>
                </a:tc>
                <a:tc>
                  <a:txBody>
                    <a:bodyPr/>
                    <a:lstStyle/>
                    <a:p>
                      <a:pPr algn="ctr"/>
                      <a:r>
                        <a:rPr lang="fr-CA" sz="1400" b="1" dirty="0" smtClean="0"/>
                        <a:t>3243</a:t>
                      </a:r>
                      <a:endParaRPr lang="fr-CA" sz="1400" b="1" dirty="0"/>
                    </a:p>
                  </a:txBody>
                  <a:tcPr/>
                </a:tc>
                <a:tc>
                  <a:txBody>
                    <a:bodyPr/>
                    <a:lstStyle/>
                    <a:p>
                      <a:pPr algn="ctr"/>
                      <a:r>
                        <a:rPr lang="fr-CA" sz="1400" b="1" dirty="0" smtClean="0"/>
                        <a:t>2,2</a:t>
                      </a:r>
                      <a:endParaRPr lang="fr-CA" sz="1400" b="1" dirty="0"/>
                    </a:p>
                  </a:txBody>
                  <a:tcPr/>
                </a:tc>
              </a:tr>
              <a:tr h="377756">
                <a:tc>
                  <a:txBody>
                    <a:bodyPr/>
                    <a:lstStyle/>
                    <a:p>
                      <a:pPr algn="l"/>
                      <a:r>
                        <a:rPr lang="fr-CA" b="1" dirty="0" err="1" smtClean="0"/>
                        <a:t>Infr</a:t>
                      </a:r>
                      <a:r>
                        <a:rPr lang="fr-CA" b="1" dirty="0" smtClean="0"/>
                        <a:t>. contre les biens</a:t>
                      </a:r>
                      <a:endParaRPr lang="fr-CA" b="1" dirty="0"/>
                    </a:p>
                  </a:txBody>
                  <a:tcPr/>
                </a:tc>
                <a:tc>
                  <a:txBody>
                    <a:bodyPr/>
                    <a:lstStyle/>
                    <a:p>
                      <a:pPr algn="ctr"/>
                      <a:r>
                        <a:rPr lang="fr-CA" b="1" dirty="0" smtClean="0"/>
                        <a:t>37454</a:t>
                      </a:r>
                      <a:endParaRPr lang="fr-CA" b="1" dirty="0"/>
                    </a:p>
                  </a:txBody>
                  <a:tcPr/>
                </a:tc>
                <a:tc>
                  <a:txBody>
                    <a:bodyPr/>
                    <a:lstStyle/>
                    <a:p>
                      <a:pPr algn="ctr"/>
                      <a:r>
                        <a:rPr lang="fr-CA" b="1" dirty="0" smtClean="0"/>
                        <a:t>25,5</a:t>
                      </a:r>
                      <a:endParaRPr lang="fr-CA" b="1" dirty="0"/>
                    </a:p>
                  </a:txBody>
                  <a:tcPr/>
                </a:tc>
              </a:tr>
              <a:tr h="377756">
                <a:tc>
                  <a:txBody>
                    <a:bodyPr/>
                    <a:lstStyle/>
                    <a:p>
                      <a:pPr algn="r"/>
                      <a:r>
                        <a:rPr lang="fr-CA" sz="1400" b="1" dirty="0" smtClean="0"/>
                        <a:t>Vol (334)</a:t>
                      </a:r>
                      <a:endParaRPr lang="fr-CA" sz="1400" b="1" dirty="0"/>
                    </a:p>
                  </a:txBody>
                  <a:tcPr/>
                </a:tc>
                <a:tc>
                  <a:txBody>
                    <a:bodyPr/>
                    <a:lstStyle/>
                    <a:p>
                      <a:pPr algn="ctr"/>
                      <a:r>
                        <a:rPr lang="fr-CA" sz="1400" b="1" dirty="0" smtClean="0"/>
                        <a:t>26225</a:t>
                      </a:r>
                      <a:endParaRPr lang="fr-CA" sz="1400" b="1" dirty="0"/>
                    </a:p>
                  </a:txBody>
                  <a:tcPr/>
                </a:tc>
                <a:tc>
                  <a:txBody>
                    <a:bodyPr/>
                    <a:lstStyle/>
                    <a:p>
                      <a:pPr algn="ctr"/>
                      <a:r>
                        <a:rPr lang="fr-CA" sz="1400" b="1" dirty="0" smtClean="0"/>
                        <a:t>17,8</a:t>
                      </a:r>
                      <a:endParaRPr lang="fr-CA" sz="1400" b="1" dirty="0"/>
                    </a:p>
                  </a:txBody>
                  <a:tcPr/>
                </a:tc>
              </a:tr>
              <a:tr h="377756">
                <a:tc>
                  <a:txBody>
                    <a:bodyPr/>
                    <a:lstStyle/>
                    <a:p>
                      <a:pPr algn="r"/>
                      <a:r>
                        <a:rPr lang="fr-CA" sz="1400" b="1" dirty="0" smtClean="0"/>
                        <a:t>Méfait (430)</a:t>
                      </a:r>
                      <a:endParaRPr lang="fr-CA" sz="1400" b="1" dirty="0"/>
                    </a:p>
                  </a:txBody>
                  <a:tcPr/>
                </a:tc>
                <a:tc>
                  <a:txBody>
                    <a:bodyPr/>
                    <a:lstStyle/>
                    <a:p>
                      <a:pPr algn="ctr"/>
                      <a:r>
                        <a:rPr lang="fr-CA" sz="1400" b="1" dirty="0" smtClean="0"/>
                        <a:t>8166</a:t>
                      </a:r>
                      <a:endParaRPr lang="fr-CA" sz="1400" b="1" dirty="0"/>
                    </a:p>
                  </a:txBody>
                  <a:tcPr/>
                </a:tc>
                <a:tc>
                  <a:txBody>
                    <a:bodyPr/>
                    <a:lstStyle/>
                    <a:p>
                      <a:pPr algn="ctr"/>
                      <a:r>
                        <a:rPr lang="fr-CA" sz="1400" b="1" dirty="0" smtClean="0"/>
                        <a:t>5,6</a:t>
                      </a:r>
                      <a:endParaRPr lang="fr-CA" sz="1400" b="1" dirty="0"/>
                    </a:p>
                  </a:txBody>
                  <a:tcPr/>
                </a:tc>
              </a:tr>
              <a:tr h="377756">
                <a:tc>
                  <a:txBody>
                    <a:bodyPr/>
                    <a:lstStyle/>
                    <a:p>
                      <a:pPr algn="l"/>
                      <a:r>
                        <a:rPr lang="fr-CA" b="1" dirty="0" err="1" smtClean="0"/>
                        <a:t>Infr</a:t>
                      </a:r>
                      <a:r>
                        <a:rPr lang="fr-CA" b="1" dirty="0" smtClean="0"/>
                        <a:t>. contre les personnes</a:t>
                      </a:r>
                      <a:endParaRPr lang="fr-CA" b="1" dirty="0"/>
                    </a:p>
                  </a:txBody>
                  <a:tcPr/>
                </a:tc>
                <a:tc>
                  <a:txBody>
                    <a:bodyPr/>
                    <a:lstStyle/>
                    <a:p>
                      <a:pPr algn="ctr"/>
                      <a:r>
                        <a:rPr lang="fr-CA" b="1" dirty="0" smtClean="0"/>
                        <a:t>40008</a:t>
                      </a:r>
                      <a:endParaRPr lang="fr-CA" b="1" dirty="0"/>
                    </a:p>
                  </a:txBody>
                  <a:tcPr/>
                </a:tc>
                <a:tc>
                  <a:txBody>
                    <a:bodyPr/>
                    <a:lstStyle/>
                    <a:p>
                      <a:pPr algn="ctr"/>
                      <a:r>
                        <a:rPr lang="fr-CA" b="1" dirty="0" smtClean="0"/>
                        <a:t>27,2</a:t>
                      </a:r>
                      <a:endParaRPr lang="fr-CA" b="1" dirty="0"/>
                    </a:p>
                  </a:txBody>
                  <a:tcPr/>
                </a:tc>
              </a:tr>
              <a:tr h="377756">
                <a:tc>
                  <a:txBody>
                    <a:bodyPr/>
                    <a:lstStyle/>
                    <a:p>
                      <a:pPr algn="r"/>
                      <a:r>
                        <a:rPr lang="fr-CA" sz="1400" b="1" dirty="0" smtClean="0"/>
                        <a:t>Voies de fait (266)</a:t>
                      </a:r>
                      <a:endParaRPr lang="fr-CA" sz="1400" b="1" dirty="0"/>
                    </a:p>
                  </a:txBody>
                  <a:tcPr/>
                </a:tc>
                <a:tc>
                  <a:txBody>
                    <a:bodyPr/>
                    <a:lstStyle/>
                    <a:p>
                      <a:pPr algn="ctr"/>
                      <a:r>
                        <a:rPr lang="fr-CA" sz="1400" b="1" dirty="0" smtClean="0"/>
                        <a:t>19636</a:t>
                      </a:r>
                      <a:endParaRPr lang="fr-CA" sz="1400" b="1" dirty="0"/>
                    </a:p>
                  </a:txBody>
                  <a:tcPr/>
                </a:tc>
                <a:tc>
                  <a:txBody>
                    <a:bodyPr/>
                    <a:lstStyle/>
                    <a:p>
                      <a:pPr algn="ctr"/>
                      <a:r>
                        <a:rPr lang="fr-CA" sz="1400" b="1" dirty="0" smtClean="0"/>
                        <a:t>13,4</a:t>
                      </a:r>
                      <a:endParaRPr lang="fr-CA" sz="1400" b="1" dirty="0"/>
                    </a:p>
                  </a:txBody>
                  <a:tcPr/>
                </a:tc>
              </a:tr>
              <a:tr h="377756">
                <a:tc>
                  <a:txBody>
                    <a:bodyPr/>
                    <a:lstStyle/>
                    <a:p>
                      <a:pPr algn="r"/>
                      <a:r>
                        <a:rPr lang="fr-CA" sz="1400" b="1" dirty="0" smtClean="0"/>
                        <a:t>Harcèlement (264; 264.1)</a:t>
                      </a:r>
                      <a:endParaRPr lang="fr-CA" sz="1400" b="1" dirty="0"/>
                    </a:p>
                  </a:txBody>
                  <a:tcPr/>
                </a:tc>
                <a:tc>
                  <a:txBody>
                    <a:bodyPr/>
                    <a:lstStyle/>
                    <a:p>
                      <a:pPr algn="ctr"/>
                      <a:r>
                        <a:rPr lang="fr-CA" sz="1400" b="1" dirty="0" smtClean="0"/>
                        <a:t>16416</a:t>
                      </a:r>
                      <a:endParaRPr lang="fr-CA" sz="1400" b="1" dirty="0"/>
                    </a:p>
                  </a:txBody>
                  <a:tcPr/>
                </a:tc>
                <a:tc>
                  <a:txBody>
                    <a:bodyPr/>
                    <a:lstStyle/>
                    <a:p>
                      <a:pPr algn="ctr"/>
                      <a:r>
                        <a:rPr lang="fr-CA" sz="1400" b="1" dirty="0" smtClean="0"/>
                        <a:t>11,2</a:t>
                      </a:r>
                      <a:endParaRPr lang="fr-CA" sz="1400" b="1" dirty="0"/>
                    </a:p>
                  </a:txBody>
                  <a:tcPr/>
                </a:tc>
              </a:tr>
              <a:tr h="360865">
                <a:tc>
                  <a:txBody>
                    <a:bodyPr/>
                    <a:lstStyle/>
                    <a:p>
                      <a:pPr algn="l"/>
                      <a:r>
                        <a:rPr lang="fr-CA" b="1" dirty="0" smtClean="0"/>
                        <a:t>Total</a:t>
                      </a:r>
                      <a:endParaRPr lang="fr-CA" b="1" dirty="0"/>
                    </a:p>
                  </a:txBody>
                  <a:tcPr/>
                </a:tc>
                <a:tc>
                  <a:txBody>
                    <a:bodyPr/>
                    <a:lstStyle/>
                    <a:p>
                      <a:pPr algn="ctr"/>
                      <a:r>
                        <a:rPr lang="fr-CA" b="1" dirty="0" smtClean="0"/>
                        <a:t>146998</a:t>
                      </a:r>
                      <a:endParaRPr lang="fr-CA" b="1" dirty="0"/>
                    </a:p>
                  </a:txBody>
                  <a:tcPr/>
                </a:tc>
                <a:tc>
                  <a:txBody>
                    <a:bodyPr/>
                    <a:lstStyle/>
                    <a:p>
                      <a:pPr algn="ctr"/>
                      <a:r>
                        <a:rPr lang="fr-CA" b="1" dirty="0" smtClean="0"/>
                        <a:t>100</a:t>
                      </a:r>
                      <a:endParaRPr lang="fr-CA" b="1" dirty="0"/>
                    </a:p>
                  </a:txBody>
                  <a:tcPr/>
                </a:tc>
              </a:tr>
            </a:tbl>
          </a:graphicData>
        </a:graphic>
      </p:graphicFrame>
    </p:spTree>
    <p:extLst>
      <p:ext uri="{BB962C8B-B14F-4D97-AF65-F5344CB8AC3E}">
        <p14:creationId xmlns:p14="http://schemas.microsoft.com/office/powerpoint/2010/main" val="296883802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4624"/>
            <a:ext cx="8229600" cy="936104"/>
          </a:xfrm>
        </p:spPr>
        <p:txBody>
          <a:bodyPr>
            <a:noAutofit/>
          </a:bodyPr>
          <a:lstStyle/>
          <a:p>
            <a:r>
              <a:rPr lang="en-CA" sz="3200" dirty="0" smtClean="0">
                <a:effectLst>
                  <a:outerShdw blurRad="38100" dist="38100" dir="2700000" algn="tl">
                    <a:srgbClr val="000000">
                      <a:alpha val="43137"/>
                    </a:srgbClr>
                  </a:outerShdw>
                </a:effectLst>
                <a:latin typeface="Arial Rounded MT Bold" pitchFamily="34" charset="0"/>
              </a:rPr>
              <a:t>Vancouver </a:t>
            </a:r>
            <a:r>
              <a:rPr lang="en-CA" sz="3200" dirty="0" smtClean="0">
                <a:effectLst>
                  <a:outerShdw blurRad="38100" dist="38100" dir="2700000" algn="tl">
                    <a:srgbClr val="000000">
                      <a:alpha val="43137"/>
                    </a:srgbClr>
                  </a:outerShdw>
                </a:effectLst>
                <a:latin typeface="Arial Rounded MT Bold" pitchFamily="34" charset="0"/>
              </a:rPr>
              <a:t>(Damon, 2014)</a:t>
            </a:r>
            <a:endParaRPr lang="en-CA" sz="3200" dirty="0">
              <a:effectLst>
                <a:outerShdw blurRad="38100" dist="38100" dir="2700000" algn="tl">
                  <a:srgbClr val="000000">
                    <a:alpha val="43137"/>
                  </a:srgbClr>
                </a:outerShdw>
              </a:effectLst>
              <a:latin typeface="Arial Rounded MT Bold" pitchFamily="34" charset="0"/>
            </a:endParaRPr>
          </a:p>
        </p:txBody>
      </p:sp>
      <p:sp>
        <p:nvSpPr>
          <p:cNvPr id="3" name="Espace réservé du contenu 2"/>
          <p:cNvSpPr>
            <a:spLocks noGrp="1"/>
          </p:cNvSpPr>
          <p:nvPr>
            <p:ph idx="1"/>
          </p:nvPr>
        </p:nvSpPr>
        <p:spPr>
          <a:xfrm>
            <a:off x="0" y="1052736"/>
            <a:ext cx="9144000" cy="5544616"/>
          </a:xfrm>
        </p:spPr>
        <p:txBody>
          <a:bodyPr>
            <a:normAutofit/>
          </a:bodyPr>
          <a:lstStyle/>
          <a:p>
            <a:r>
              <a:rPr lang="fr-CA" sz="3400" b="1" dirty="0" smtClean="0">
                <a:effectLst>
                  <a:outerShdw blurRad="38100" dist="38100" dir="2700000" algn="tl">
                    <a:srgbClr val="000000">
                      <a:alpha val="43137"/>
                    </a:srgbClr>
                  </a:outerShdw>
                </a:effectLst>
              </a:rPr>
              <a:t>Utilisation systématique des conditions (56%-100%) dans le cas des infractions ciblées (MOY: 7; MAX: 44)</a:t>
            </a:r>
          </a:p>
          <a:p>
            <a:r>
              <a:rPr lang="fr-CA" sz="3400" b="1" dirty="0" smtClean="0">
                <a:effectLst>
                  <a:outerShdw blurRad="38100" dist="38100" dir="2700000" algn="tl">
                    <a:srgbClr val="000000">
                      <a:alpha val="43137"/>
                    </a:srgbClr>
                  </a:outerShdw>
                </a:effectLst>
              </a:rPr>
              <a:t>40% avec restrictions géographiques de quadrilatères (55% pour drogues) (2X plus de chances de bris)</a:t>
            </a:r>
          </a:p>
          <a:p>
            <a:r>
              <a:rPr lang="fr-CA" sz="3400" b="1" dirty="0" smtClean="0">
                <a:effectLst>
                  <a:outerShdw blurRad="38100" dist="38100" dir="2700000" algn="tl">
                    <a:srgbClr val="000000">
                      <a:alpha val="43137"/>
                    </a:srgbClr>
                  </a:outerShdw>
                </a:effectLst>
              </a:rPr>
              <a:t>37% des quadrilatères = DTES (48% incluant centre-ville)</a:t>
            </a:r>
            <a:endParaRPr lang="fr-CA" sz="3400" dirty="0">
              <a:effectLst>
                <a:outerShdw blurRad="38100" dist="38100" dir="2700000" algn="tl">
                  <a:srgbClr val="000000">
                    <a:alpha val="43137"/>
                  </a:srgbClr>
                </a:outerShdw>
              </a:effectLst>
            </a:endParaRPr>
          </a:p>
          <a:p>
            <a:endParaRPr lang="fr-CA" sz="3400" dirty="0" smtClean="0">
              <a:effectLst>
                <a:outerShdw blurRad="38100" dist="38100" dir="2700000" algn="tl">
                  <a:srgbClr val="000000">
                    <a:alpha val="43137"/>
                  </a:srgbClr>
                </a:outerShdw>
              </a:effectLst>
            </a:endParaRPr>
          </a:p>
          <a:p>
            <a:endParaRPr lang="fr-CA" sz="3400" dirty="0" smtClean="0">
              <a:effectLst>
                <a:outerShdw blurRad="38100" dist="38100" dir="2700000" algn="tl">
                  <a:srgbClr val="000000">
                    <a:alpha val="43137"/>
                  </a:srgbClr>
                </a:outerShdw>
              </a:effectLst>
            </a:endParaRPr>
          </a:p>
          <a:p>
            <a:pPr marL="0" indent="0">
              <a:buNone/>
            </a:pPr>
            <a:endParaRPr lang="fr-CA" sz="9000" u="sng" dirty="0" smtClean="0">
              <a:effectLst>
                <a:outerShdw blurRad="38100" dist="38100" dir="2700000" algn="tl">
                  <a:srgbClr val="000000">
                    <a:alpha val="43137"/>
                  </a:srgbClr>
                </a:outerShdw>
              </a:effectLst>
            </a:endParaRPr>
          </a:p>
          <a:p>
            <a:pPr marL="0" indent="0">
              <a:buNone/>
            </a:pPr>
            <a:endParaRPr lang="fr-CA" sz="9000" u="sng" dirty="0">
              <a:effectLst>
                <a:outerShdw blurRad="38100" dist="38100" dir="2700000" algn="tl">
                  <a:srgbClr val="000000">
                    <a:alpha val="43137"/>
                  </a:srgbClr>
                </a:outerShdw>
              </a:effectLst>
            </a:endParaRPr>
          </a:p>
          <a:p>
            <a:pPr>
              <a:buNone/>
            </a:pPr>
            <a:endParaRPr lang="fr-CA" sz="4400" dirty="0" smtClean="0">
              <a:effectLst>
                <a:outerShdw blurRad="38100" dist="38100" dir="2700000" algn="tl">
                  <a:srgbClr val="000000">
                    <a:alpha val="43137"/>
                  </a:srgbClr>
                </a:outerShdw>
              </a:effectLst>
            </a:endParaRPr>
          </a:p>
        </p:txBody>
      </p:sp>
      <p:sp>
        <p:nvSpPr>
          <p:cNvPr id="4" name="Titre 1"/>
          <p:cNvSpPr txBox="1">
            <a:spLocks/>
          </p:cNvSpPr>
          <p:nvPr/>
        </p:nvSpPr>
        <p:spPr>
          <a:xfrm>
            <a:off x="0" y="0"/>
            <a:ext cx="9144000" cy="1038746"/>
          </a:xfrm>
          <a:prstGeom prst="rect">
            <a:avLst/>
          </a:prstGeom>
          <a:solidFill>
            <a:schemeClr val="bg2">
              <a:lumMod val="90000"/>
            </a:schemeClr>
          </a:solidFill>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CA" b="1" dirty="0" smtClean="0">
                <a:solidFill>
                  <a:srgbClr val="000000"/>
                </a:solidFill>
                <a:effectLst>
                  <a:outerShdw blurRad="38100" dist="38100" dir="2700000" algn="tl">
                    <a:srgbClr val="000000">
                      <a:alpha val="43137"/>
                    </a:srgbClr>
                  </a:outerShdw>
                </a:effectLst>
                <a:latin typeface="Arial"/>
                <a:cs typeface="Arial"/>
              </a:rPr>
              <a:t>Vancouver (Damon, 2014)</a:t>
            </a:r>
          </a:p>
        </p:txBody>
      </p:sp>
    </p:spTree>
    <p:extLst>
      <p:ext uri="{BB962C8B-B14F-4D97-AF65-F5344CB8AC3E}">
        <p14:creationId xmlns:p14="http://schemas.microsoft.com/office/powerpoint/2010/main" val="195689814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038746"/>
          </a:xfrm>
          <a:solidFill>
            <a:schemeClr val="bg2">
              <a:lumMod val="90000"/>
            </a:schemeClr>
          </a:solidFill>
          <a:ln>
            <a:noFill/>
          </a:ln>
        </p:spPr>
        <p:txBody>
          <a:bodyPr>
            <a:normAutofit/>
          </a:bodyPr>
          <a:lstStyle/>
          <a:p>
            <a:pPr>
              <a:lnSpc>
                <a:spcPct val="80000"/>
              </a:lnSpc>
            </a:pPr>
            <a:r>
              <a:rPr lang="en-CA" b="1" dirty="0" err="1" smtClean="0">
                <a:solidFill>
                  <a:srgbClr val="000000"/>
                </a:solidFill>
                <a:effectLst>
                  <a:outerShdw blurRad="38100" dist="38100" dir="2700000" algn="tl">
                    <a:srgbClr val="000000">
                      <a:alpha val="43137"/>
                    </a:srgbClr>
                  </a:outerShdw>
                </a:effectLst>
                <a:latin typeface="Arial"/>
                <a:cs typeface="Arial"/>
              </a:rPr>
              <a:t>L’exemple</a:t>
            </a:r>
            <a:r>
              <a:rPr lang="en-CA" b="1" dirty="0" smtClean="0">
                <a:solidFill>
                  <a:srgbClr val="000000"/>
                </a:solidFill>
                <a:effectLst>
                  <a:outerShdw blurRad="38100" dist="38100" dir="2700000" algn="tl">
                    <a:srgbClr val="000000">
                      <a:alpha val="43137"/>
                    </a:srgbClr>
                  </a:outerShdw>
                </a:effectLst>
                <a:latin typeface="Arial"/>
                <a:cs typeface="Arial"/>
              </a:rPr>
              <a:t> </a:t>
            </a:r>
            <a:r>
              <a:rPr lang="en-CA" b="1" dirty="0" smtClean="0">
                <a:solidFill>
                  <a:srgbClr val="000000"/>
                </a:solidFill>
                <a:effectLst>
                  <a:outerShdw blurRad="38100" dist="38100" dir="2700000" algn="tl">
                    <a:srgbClr val="000000">
                      <a:alpha val="43137"/>
                    </a:srgbClr>
                  </a:outerShdw>
                </a:effectLst>
                <a:latin typeface="Arial"/>
                <a:cs typeface="Arial"/>
              </a:rPr>
              <a:t>des </a:t>
            </a:r>
            <a:r>
              <a:rPr lang="en-CA" b="1" dirty="0" err="1" smtClean="0">
                <a:solidFill>
                  <a:srgbClr val="000000"/>
                </a:solidFill>
                <a:effectLst>
                  <a:outerShdw blurRad="38100" dist="38100" dir="2700000" algn="tl">
                    <a:srgbClr val="000000">
                      <a:alpha val="43137"/>
                    </a:srgbClr>
                  </a:outerShdw>
                </a:effectLst>
                <a:latin typeface="Arial"/>
                <a:cs typeface="Arial"/>
              </a:rPr>
              <a:t>manifestants</a:t>
            </a:r>
            <a:endParaRPr lang="en-CA" b="1" dirty="0">
              <a:solidFill>
                <a:srgbClr val="000000"/>
              </a:solidFill>
              <a:effectLst>
                <a:outerShdw blurRad="38100" dist="38100" dir="2700000" algn="tl">
                  <a:srgbClr val="000000">
                    <a:alpha val="43137"/>
                  </a:srgbClr>
                </a:outerShdw>
              </a:effectLst>
              <a:latin typeface="Arial"/>
              <a:cs typeface="Arial"/>
            </a:endParaRPr>
          </a:p>
        </p:txBody>
      </p:sp>
      <p:pic>
        <p:nvPicPr>
          <p:cNvPr id="4" name="Espace réservé du contenu 3" descr="to-logo.gif"/>
          <p:cNvPicPr>
            <a:picLocks noGrp="1" noChangeAspect="1"/>
          </p:cNvPicPr>
          <p:nvPr>
            <p:ph idx="1"/>
          </p:nvPr>
        </p:nvPicPr>
        <p:blipFill>
          <a:blip r:embed="rId2">
            <a:extLst>
              <a:ext uri="{28A0092B-C50C-407E-A947-70E740481C1C}">
                <a14:useLocalDpi xmlns:a14="http://schemas.microsoft.com/office/drawing/2010/main" val="0"/>
              </a:ext>
            </a:extLst>
          </a:blip>
          <a:srcRect t="3001" b="3001"/>
          <a:stretch>
            <a:fillRect/>
          </a:stretch>
        </p:blipFill>
        <p:spPr>
          <a:xfrm>
            <a:off x="35496" y="1052736"/>
            <a:ext cx="3816424" cy="2439392"/>
          </a:xfrm>
        </p:spPr>
      </p:pic>
      <p:pic>
        <p:nvPicPr>
          <p:cNvPr id="5" name="Image 4" descr="manif22mars20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1032467"/>
            <a:ext cx="4644008" cy="3044605"/>
          </a:xfrm>
          <a:prstGeom prst="rect">
            <a:avLst/>
          </a:prstGeom>
        </p:spPr>
      </p:pic>
      <p:pic>
        <p:nvPicPr>
          <p:cNvPr id="6" name="Image 5"/>
          <p:cNvPicPr>
            <a:picLocks noChangeAspect="1"/>
          </p:cNvPicPr>
          <p:nvPr/>
        </p:nvPicPr>
        <p:blipFill>
          <a:blip r:embed="rId4"/>
          <a:stretch>
            <a:fillRect/>
          </a:stretch>
        </p:blipFill>
        <p:spPr>
          <a:xfrm>
            <a:off x="2267744" y="3883868"/>
            <a:ext cx="2311400" cy="2857500"/>
          </a:xfrm>
          <a:prstGeom prst="rect">
            <a:avLst/>
          </a:prstGeom>
        </p:spPr>
      </p:pic>
    </p:spTree>
    <p:extLst>
      <p:ext uri="{BB962C8B-B14F-4D97-AF65-F5344CB8AC3E}">
        <p14:creationId xmlns:p14="http://schemas.microsoft.com/office/powerpoint/2010/main" val="380438275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4624"/>
            <a:ext cx="8229600" cy="936104"/>
          </a:xfrm>
        </p:spPr>
        <p:txBody>
          <a:bodyPr>
            <a:noAutofit/>
          </a:bodyPr>
          <a:lstStyle/>
          <a:p>
            <a:r>
              <a:rPr lang="en-CA" sz="3200" dirty="0" smtClean="0">
                <a:effectLst>
                  <a:outerShdw blurRad="38100" dist="38100" dir="2700000" algn="tl">
                    <a:srgbClr val="000000">
                      <a:alpha val="43137"/>
                    </a:srgbClr>
                  </a:outerShdw>
                </a:effectLst>
                <a:latin typeface="Arial Rounded MT Bold" pitchFamily="34" charset="0"/>
              </a:rPr>
              <a:t>Vancouver </a:t>
            </a:r>
            <a:r>
              <a:rPr lang="en-CA" sz="3200" dirty="0" smtClean="0">
                <a:effectLst>
                  <a:outerShdw blurRad="38100" dist="38100" dir="2700000" algn="tl">
                    <a:srgbClr val="000000">
                      <a:alpha val="43137"/>
                    </a:srgbClr>
                  </a:outerShdw>
                </a:effectLst>
                <a:latin typeface="Arial Rounded MT Bold" pitchFamily="34" charset="0"/>
              </a:rPr>
              <a:t>(Damon, 2014)</a:t>
            </a:r>
            <a:endParaRPr lang="en-CA" sz="3200" dirty="0">
              <a:effectLst>
                <a:outerShdw blurRad="38100" dist="38100" dir="2700000" algn="tl">
                  <a:srgbClr val="000000">
                    <a:alpha val="43137"/>
                  </a:srgbClr>
                </a:outerShdw>
              </a:effectLst>
              <a:latin typeface="Arial Rounded MT Bold" pitchFamily="34" charset="0"/>
            </a:endParaRPr>
          </a:p>
        </p:txBody>
      </p:sp>
      <p:sp>
        <p:nvSpPr>
          <p:cNvPr id="3" name="Espace réservé du contenu 2"/>
          <p:cNvSpPr>
            <a:spLocks noGrp="1"/>
          </p:cNvSpPr>
          <p:nvPr>
            <p:ph idx="1"/>
          </p:nvPr>
        </p:nvSpPr>
        <p:spPr>
          <a:xfrm>
            <a:off x="0" y="1052736"/>
            <a:ext cx="9144000" cy="5544616"/>
          </a:xfrm>
        </p:spPr>
        <p:txBody>
          <a:bodyPr>
            <a:normAutofit/>
          </a:bodyPr>
          <a:lstStyle/>
          <a:p>
            <a:pPr>
              <a:lnSpc>
                <a:spcPct val="120000"/>
              </a:lnSpc>
            </a:pPr>
            <a:r>
              <a:rPr lang="fr-CA" sz="3600" b="1" dirty="0" smtClean="0">
                <a:effectLst>
                  <a:outerShdw blurRad="38100" dist="38100" dir="2700000" algn="tl">
                    <a:srgbClr val="000000">
                      <a:alpha val="43137"/>
                    </a:srgbClr>
                  </a:outerShdw>
                </a:effectLst>
              </a:rPr>
              <a:t>Mise en liberté (policier, de consentement avec procureur ou après enqu</a:t>
            </a:r>
            <a:r>
              <a:rPr lang="fr-CA" sz="3600" b="1" dirty="0" smtClean="0">
                <a:effectLst>
                  <a:outerShdw blurRad="38100" dist="38100" dir="2700000" algn="tl">
                    <a:srgbClr val="000000">
                      <a:alpha val="43137"/>
                    </a:srgbClr>
                  </a:outerShdw>
                </a:effectLst>
              </a:rPr>
              <a:t>ête avec juge)</a:t>
            </a:r>
          </a:p>
          <a:p>
            <a:pPr>
              <a:lnSpc>
                <a:spcPct val="120000"/>
              </a:lnSpc>
            </a:pPr>
            <a:r>
              <a:rPr lang="fr-CA" sz="3600" b="1" dirty="0" smtClean="0">
                <a:effectLst>
                  <a:outerShdw blurRad="38100" dist="38100" dir="2700000" algn="tl">
                    <a:srgbClr val="000000">
                      <a:alpha val="43137"/>
                    </a:srgbClr>
                  </a:outerShdw>
                </a:effectLst>
              </a:rPr>
              <a:t>À cette étape, le prévenu DOIT être libéré SANS condition (sauf exceptions) </a:t>
            </a:r>
          </a:p>
          <a:p>
            <a:pPr>
              <a:lnSpc>
                <a:spcPct val="120000"/>
              </a:lnSpc>
            </a:pPr>
            <a:r>
              <a:rPr lang="fr-CA" sz="3600" b="1" dirty="0" smtClean="0">
                <a:effectLst>
                  <a:outerShdw blurRad="38100" dist="38100" dir="2700000" algn="tl">
                    <a:srgbClr val="000000">
                      <a:alpha val="43137"/>
                    </a:srgbClr>
                  </a:outerShdw>
                </a:effectLst>
              </a:rPr>
              <a:t>Or, s’il comparaît détenu = 100% des cas observés, il sera libéré AVEC conditions. </a:t>
            </a:r>
            <a:endParaRPr lang="fr-CA" sz="3600" b="1" dirty="0" smtClean="0">
              <a:effectLst>
                <a:outerShdw blurRad="38100" dist="38100" dir="2700000" algn="tl">
                  <a:srgbClr val="000000">
                    <a:alpha val="43137"/>
                  </a:srgbClr>
                </a:outerShdw>
              </a:effectLst>
            </a:endParaRPr>
          </a:p>
          <a:p>
            <a:endParaRPr lang="fr-CA" sz="3400" dirty="0" smtClean="0">
              <a:effectLst>
                <a:outerShdw blurRad="38100" dist="38100" dir="2700000" algn="tl">
                  <a:srgbClr val="000000">
                    <a:alpha val="43137"/>
                  </a:srgbClr>
                </a:outerShdw>
              </a:effectLst>
            </a:endParaRPr>
          </a:p>
          <a:p>
            <a:endParaRPr lang="fr-CA" sz="3400" dirty="0" smtClean="0">
              <a:effectLst>
                <a:outerShdw blurRad="38100" dist="38100" dir="2700000" algn="tl">
                  <a:srgbClr val="000000">
                    <a:alpha val="43137"/>
                  </a:srgbClr>
                </a:outerShdw>
              </a:effectLst>
            </a:endParaRPr>
          </a:p>
          <a:p>
            <a:pPr marL="0" indent="0">
              <a:buNone/>
            </a:pPr>
            <a:endParaRPr lang="fr-CA" sz="9000" u="sng" dirty="0" smtClean="0">
              <a:effectLst>
                <a:outerShdw blurRad="38100" dist="38100" dir="2700000" algn="tl">
                  <a:srgbClr val="000000">
                    <a:alpha val="43137"/>
                  </a:srgbClr>
                </a:outerShdw>
              </a:effectLst>
            </a:endParaRPr>
          </a:p>
          <a:p>
            <a:pPr marL="0" indent="0">
              <a:buNone/>
            </a:pPr>
            <a:endParaRPr lang="fr-CA" sz="9000" u="sng" dirty="0">
              <a:effectLst>
                <a:outerShdw blurRad="38100" dist="38100" dir="2700000" algn="tl">
                  <a:srgbClr val="000000">
                    <a:alpha val="43137"/>
                  </a:srgbClr>
                </a:outerShdw>
              </a:effectLst>
            </a:endParaRPr>
          </a:p>
          <a:p>
            <a:pPr>
              <a:buNone/>
            </a:pPr>
            <a:endParaRPr lang="fr-CA" sz="4400" dirty="0" smtClean="0">
              <a:effectLst>
                <a:outerShdw blurRad="38100" dist="38100" dir="2700000" algn="tl">
                  <a:srgbClr val="000000">
                    <a:alpha val="43137"/>
                  </a:srgbClr>
                </a:outerShdw>
              </a:effectLst>
            </a:endParaRPr>
          </a:p>
        </p:txBody>
      </p:sp>
      <p:sp>
        <p:nvSpPr>
          <p:cNvPr id="4" name="Titre 1"/>
          <p:cNvSpPr txBox="1">
            <a:spLocks/>
          </p:cNvSpPr>
          <p:nvPr/>
        </p:nvSpPr>
        <p:spPr>
          <a:xfrm>
            <a:off x="0" y="0"/>
            <a:ext cx="9144000" cy="1038746"/>
          </a:xfrm>
          <a:prstGeom prst="rect">
            <a:avLst/>
          </a:prstGeom>
          <a:solidFill>
            <a:schemeClr val="bg2">
              <a:lumMod val="90000"/>
            </a:schemeClr>
          </a:solidFill>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CA" b="1" dirty="0" smtClean="0">
                <a:solidFill>
                  <a:srgbClr val="000000"/>
                </a:solidFill>
                <a:effectLst>
                  <a:outerShdw blurRad="38100" dist="38100" dir="2700000" algn="tl">
                    <a:srgbClr val="000000">
                      <a:alpha val="43137"/>
                    </a:srgbClr>
                  </a:outerShdw>
                </a:effectLst>
                <a:latin typeface="Arial"/>
                <a:cs typeface="Arial"/>
              </a:rPr>
              <a:t>Cadre </a:t>
            </a:r>
            <a:r>
              <a:rPr lang="en-CA" b="1" dirty="0" err="1" smtClean="0">
                <a:solidFill>
                  <a:srgbClr val="000000"/>
                </a:solidFill>
                <a:effectLst>
                  <a:outerShdw blurRad="38100" dist="38100" dir="2700000" algn="tl">
                    <a:srgbClr val="000000">
                      <a:alpha val="43137"/>
                    </a:srgbClr>
                  </a:outerShdw>
                </a:effectLst>
                <a:latin typeface="Arial"/>
                <a:cs typeface="Arial"/>
              </a:rPr>
              <a:t>juridique</a:t>
            </a:r>
            <a:endParaRPr lang="en-CA" b="1" dirty="0" smtClean="0">
              <a:solidFill>
                <a:srgbClr val="000000"/>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89786446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850106"/>
          </a:xfrm>
          <a:solidFill>
            <a:srgbClr val="4A8EF2"/>
          </a:solidFill>
        </p:spPr>
        <p:txBody>
          <a:bodyPr/>
          <a:lstStyle/>
          <a:p>
            <a:pPr>
              <a:lnSpc>
                <a:spcPct val="80000"/>
              </a:lnSpc>
            </a:pPr>
            <a:r>
              <a:rPr lang="en-CA" b="1" dirty="0" err="1" smtClean="0">
                <a:solidFill>
                  <a:srgbClr val="FFFFFF"/>
                </a:solidFill>
                <a:effectLst>
                  <a:outerShdw blurRad="38100" dist="38100" dir="2700000" algn="tl">
                    <a:srgbClr val="000000">
                      <a:alpha val="43137"/>
                    </a:srgbClr>
                  </a:outerShdw>
                </a:effectLst>
                <a:latin typeface="Arial"/>
                <a:cs typeface="Arial"/>
              </a:rPr>
              <a:t>Exemple</a:t>
            </a:r>
            <a:r>
              <a:rPr lang="en-CA" b="1" dirty="0" smtClean="0">
                <a:solidFill>
                  <a:srgbClr val="FFFFFF"/>
                </a:solidFill>
                <a:effectLst>
                  <a:outerShdw blurRad="38100" dist="38100" dir="2700000" algn="tl">
                    <a:srgbClr val="000000">
                      <a:alpha val="43137"/>
                    </a:srgbClr>
                  </a:outerShdw>
                </a:effectLst>
                <a:latin typeface="Arial"/>
                <a:cs typeface="Arial"/>
              </a:rPr>
              <a:t> </a:t>
            </a:r>
            <a:r>
              <a:rPr lang="en-CA" b="1" dirty="0" smtClean="0">
                <a:solidFill>
                  <a:srgbClr val="FFFFFF"/>
                </a:solidFill>
                <a:effectLst>
                  <a:outerShdw blurRad="38100" dist="38100" dir="2700000" algn="tl">
                    <a:srgbClr val="000000">
                      <a:alpha val="43137"/>
                    </a:srgbClr>
                  </a:outerShdw>
                </a:effectLst>
                <a:latin typeface="Arial"/>
                <a:cs typeface="Arial"/>
              </a:rPr>
              <a:t>- Montréal (I)</a:t>
            </a:r>
            <a:endParaRPr lang="en-CA" b="1" dirty="0">
              <a:solidFill>
                <a:srgbClr val="FFFFFF"/>
              </a:solidFill>
              <a:effectLst>
                <a:outerShdw blurRad="38100" dist="38100" dir="2700000" algn="tl">
                  <a:srgbClr val="000000">
                    <a:alpha val="43137"/>
                  </a:srgbClr>
                </a:outerShdw>
              </a:effectLst>
              <a:latin typeface="Arial"/>
              <a:cs typeface="Arial"/>
            </a:endParaRPr>
          </a:p>
        </p:txBody>
      </p:sp>
      <p:sp>
        <p:nvSpPr>
          <p:cNvPr id="3" name="Espace réservé du contenu 2"/>
          <p:cNvSpPr>
            <a:spLocks noGrp="1"/>
          </p:cNvSpPr>
          <p:nvPr>
            <p:ph idx="1"/>
          </p:nvPr>
        </p:nvSpPr>
        <p:spPr>
          <a:xfrm>
            <a:off x="144016" y="1052736"/>
            <a:ext cx="9036496" cy="5805264"/>
          </a:xfrm>
        </p:spPr>
        <p:txBody>
          <a:bodyPr>
            <a:normAutofit fontScale="25000" lnSpcReduction="20000"/>
          </a:bodyPr>
          <a:lstStyle/>
          <a:p>
            <a:pPr marL="0" indent="0">
              <a:lnSpc>
                <a:spcPct val="120000"/>
              </a:lnSpc>
              <a:spcBef>
                <a:spcPts val="600"/>
              </a:spcBef>
              <a:buNone/>
            </a:pPr>
            <a:r>
              <a:rPr lang="en-CA" sz="11200" u="sng" dirty="0" smtClean="0">
                <a:effectLst>
                  <a:outerShdw blurRad="38100" dist="38100" dir="2700000" algn="tl">
                    <a:srgbClr val="000000">
                      <a:alpha val="43137"/>
                    </a:srgbClr>
                  </a:outerShdw>
                </a:effectLst>
                <a:latin typeface="Arial"/>
                <a:cs typeface="Arial"/>
              </a:rPr>
              <a:t>Marius:</a:t>
            </a:r>
            <a:r>
              <a:rPr lang="en-CA" sz="11200" dirty="0" smtClean="0">
                <a:effectLst>
                  <a:outerShdw blurRad="38100" dist="38100" dir="2700000" algn="tl">
                    <a:srgbClr val="000000">
                      <a:alpha val="43137"/>
                    </a:srgbClr>
                  </a:outerShdw>
                </a:effectLst>
                <a:latin typeface="Arial"/>
                <a:cs typeface="Arial"/>
              </a:rPr>
              <a:t> 	</a:t>
            </a:r>
            <a:r>
              <a:rPr lang="en-CA" sz="11200" dirty="0" err="1" smtClean="0">
                <a:effectLst>
                  <a:outerShdw blurRad="38100" dist="38100" dir="2700000" algn="tl">
                    <a:srgbClr val="000000">
                      <a:alpha val="43137"/>
                    </a:srgbClr>
                  </a:outerShdw>
                </a:effectLst>
                <a:latin typeface="Arial"/>
                <a:cs typeface="Arial"/>
              </a:rPr>
              <a:t>accusé</a:t>
            </a:r>
            <a:r>
              <a:rPr lang="en-CA" sz="11200" dirty="0" smtClean="0">
                <a:effectLst>
                  <a:outerShdw blurRad="38100" dist="38100" dir="2700000" algn="tl">
                    <a:srgbClr val="000000">
                      <a:alpha val="43137"/>
                    </a:srgbClr>
                  </a:outerShdw>
                </a:effectLst>
                <a:latin typeface="Arial"/>
                <a:cs typeface="Arial"/>
              </a:rPr>
              <a:t> de </a:t>
            </a:r>
            <a:r>
              <a:rPr lang="en-CA" sz="11200" dirty="0" err="1" smtClean="0">
                <a:effectLst>
                  <a:outerShdw blurRad="38100" dist="38100" dir="2700000" algn="tl">
                    <a:srgbClr val="000000">
                      <a:alpha val="43137"/>
                    </a:srgbClr>
                  </a:outerShdw>
                </a:effectLst>
                <a:latin typeface="Arial"/>
                <a:cs typeface="Arial"/>
              </a:rPr>
              <a:t>voies</a:t>
            </a:r>
            <a:r>
              <a:rPr lang="en-CA" sz="11200" dirty="0" smtClean="0">
                <a:effectLst>
                  <a:outerShdw blurRad="38100" dist="38100" dir="2700000" algn="tl">
                    <a:srgbClr val="000000">
                      <a:alpha val="43137"/>
                    </a:srgbClr>
                  </a:outerShdw>
                </a:effectLst>
                <a:latin typeface="Arial"/>
                <a:cs typeface="Arial"/>
              </a:rPr>
              <a:t> de fait </a:t>
            </a:r>
            <a:r>
              <a:rPr lang="en-CA" sz="11200" dirty="0" err="1" smtClean="0">
                <a:effectLst>
                  <a:outerShdw blurRad="38100" dist="38100" dir="2700000" algn="tl">
                    <a:srgbClr val="000000">
                      <a:alpha val="43137"/>
                    </a:srgbClr>
                  </a:outerShdw>
                </a:effectLst>
                <a:latin typeface="Arial"/>
                <a:cs typeface="Arial"/>
              </a:rPr>
              <a:t>contre</a:t>
            </a:r>
            <a:r>
              <a:rPr lang="en-CA" sz="11200" dirty="0" smtClean="0">
                <a:effectLst>
                  <a:outerShdw blurRad="38100" dist="38100" dir="2700000" algn="tl">
                    <a:srgbClr val="000000">
                      <a:alpha val="43137"/>
                    </a:srgbClr>
                  </a:outerShdw>
                </a:effectLst>
                <a:latin typeface="Arial"/>
                <a:cs typeface="Arial"/>
              </a:rPr>
              <a:t> un </a:t>
            </a:r>
            <a:r>
              <a:rPr lang="en-CA" sz="11200" dirty="0" err="1" smtClean="0">
                <a:effectLst>
                  <a:outerShdw blurRad="38100" dist="38100" dir="2700000" algn="tl">
                    <a:srgbClr val="000000">
                      <a:alpha val="43137"/>
                    </a:srgbClr>
                  </a:outerShdw>
                </a:effectLst>
                <a:latin typeface="Arial"/>
                <a:cs typeface="Arial"/>
              </a:rPr>
              <a:t>policier</a:t>
            </a:r>
            <a:r>
              <a:rPr lang="en-CA" sz="11200" spc="-20" dirty="0" smtClean="0">
                <a:effectLst>
                  <a:outerShdw blurRad="38100" dist="38100" dir="2700000" algn="tl">
                    <a:srgbClr val="000000">
                      <a:alpha val="43137"/>
                    </a:srgbClr>
                  </a:outerShdw>
                </a:effectLst>
                <a:latin typeface="Arial"/>
                <a:cs typeface="Arial"/>
              </a:rPr>
              <a:t>, 		</a:t>
            </a:r>
            <a:r>
              <a:rPr lang="en-CA" sz="11200" spc="-20" dirty="0" err="1" smtClean="0">
                <a:effectLst>
                  <a:outerShdw blurRad="38100" dist="38100" dir="2700000" algn="tl">
                    <a:srgbClr val="000000">
                      <a:alpha val="43137"/>
                    </a:srgbClr>
                  </a:outerShdw>
                </a:effectLst>
                <a:latin typeface="Arial"/>
                <a:cs typeface="Arial"/>
              </a:rPr>
              <a:t>bris</a:t>
            </a:r>
            <a:r>
              <a:rPr lang="en-CA" sz="11200" spc="-20" dirty="0" smtClean="0">
                <a:effectLst>
                  <a:outerShdw blurRad="38100" dist="38100" dir="2700000" algn="tl">
                    <a:srgbClr val="000000">
                      <a:alpha val="43137"/>
                    </a:srgbClr>
                  </a:outerShdw>
                </a:effectLst>
                <a:latin typeface="Arial"/>
                <a:cs typeface="Arial"/>
              </a:rPr>
              <a:t> de conditions et entrée par </a:t>
            </a:r>
            <a:r>
              <a:rPr lang="en-CA" sz="11200" spc="-20" dirty="0" err="1" smtClean="0">
                <a:effectLst>
                  <a:outerShdw blurRad="38100" dist="38100" dir="2700000" algn="tl">
                    <a:srgbClr val="000000">
                      <a:alpha val="43137"/>
                    </a:srgbClr>
                  </a:outerShdw>
                </a:effectLst>
                <a:latin typeface="Arial"/>
                <a:cs typeface="Arial"/>
              </a:rPr>
              <a:t>effraction</a:t>
            </a:r>
            <a:r>
              <a:rPr lang="en-CA" sz="11200" spc="-20" dirty="0" smtClean="0">
                <a:effectLst>
                  <a:outerShdw blurRad="38100" dist="38100" dir="2700000" algn="tl">
                    <a:srgbClr val="000000">
                      <a:alpha val="43137"/>
                    </a:srgbClr>
                  </a:outerShdw>
                </a:effectLst>
                <a:latin typeface="Arial"/>
                <a:cs typeface="Arial"/>
              </a:rPr>
              <a:t> </a:t>
            </a:r>
            <a:r>
              <a:rPr lang="en-CA" sz="11200" spc="-20" dirty="0" err="1" smtClean="0">
                <a:effectLst>
                  <a:outerShdw blurRad="38100" dist="38100" dir="2700000" algn="tl">
                    <a:srgbClr val="000000">
                      <a:alpha val="43137"/>
                    </a:srgbClr>
                  </a:outerShdw>
                </a:effectLst>
                <a:latin typeface="Arial"/>
                <a:cs typeface="Arial"/>
              </a:rPr>
              <a:t>dans</a:t>
            </a:r>
            <a:r>
              <a:rPr lang="en-CA" sz="11200" spc="-20" dirty="0" smtClean="0">
                <a:effectLst>
                  <a:outerShdw blurRad="38100" dist="38100" dir="2700000" algn="tl">
                    <a:srgbClr val="000000">
                      <a:alpha val="43137"/>
                    </a:srgbClr>
                  </a:outerShdw>
                </a:effectLst>
                <a:latin typeface="Arial"/>
                <a:cs typeface="Arial"/>
              </a:rPr>
              <a:t> un 		</a:t>
            </a:r>
            <a:r>
              <a:rPr lang="en-CA" sz="11200" spc="-20" dirty="0" err="1" smtClean="0">
                <a:effectLst>
                  <a:outerShdw blurRad="38100" dist="38100" dir="2700000" algn="tl">
                    <a:srgbClr val="000000">
                      <a:alpha val="43137"/>
                    </a:srgbClr>
                  </a:outerShdw>
                </a:effectLst>
                <a:latin typeface="Arial"/>
                <a:cs typeface="Arial"/>
              </a:rPr>
              <a:t>immeuble</a:t>
            </a:r>
            <a:r>
              <a:rPr lang="en-CA" sz="11200" spc="-20" dirty="0" smtClean="0">
                <a:effectLst>
                  <a:outerShdw blurRad="38100" dist="38100" dir="2700000" algn="tl">
                    <a:srgbClr val="000000">
                      <a:alpha val="43137"/>
                    </a:srgbClr>
                  </a:outerShdw>
                </a:effectLst>
                <a:latin typeface="Arial"/>
                <a:cs typeface="Arial"/>
              </a:rPr>
              <a:t> </a:t>
            </a:r>
            <a:r>
              <a:rPr lang="en-CA" sz="11200" dirty="0" smtClean="0">
                <a:effectLst>
                  <a:outerShdw blurRad="38100" dist="38100" dir="2700000" algn="tl">
                    <a:srgbClr val="000000">
                      <a:alpha val="43137"/>
                    </a:srgbClr>
                  </a:outerShdw>
                </a:effectLst>
                <a:latin typeface="Arial"/>
                <a:cs typeface="Arial"/>
              </a:rPr>
              <a:t>(14 conditions)</a:t>
            </a:r>
          </a:p>
          <a:p>
            <a:pPr marL="0" indent="0">
              <a:lnSpc>
                <a:spcPct val="120000"/>
              </a:lnSpc>
              <a:spcBef>
                <a:spcPts val="600"/>
              </a:spcBef>
              <a:buNone/>
            </a:pPr>
            <a:endParaRPr lang="en-CA" sz="10400" dirty="0" smtClean="0">
              <a:effectLst>
                <a:outerShdw blurRad="38100" dist="38100" dir="2700000" algn="tl">
                  <a:srgbClr val="000000">
                    <a:alpha val="43137"/>
                  </a:srgbClr>
                </a:outerShdw>
              </a:effectLst>
              <a:latin typeface="Arial"/>
              <a:cs typeface="Arial"/>
            </a:endParaRPr>
          </a:p>
          <a:p>
            <a:pPr marL="400050" lvl="1" indent="0">
              <a:lnSpc>
                <a:spcPct val="120000"/>
              </a:lnSpc>
              <a:spcBef>
                <a:spcPts val="600"/>
              </a:spcBef>
              <a:spcAft>
                <a:spcPts val="1200"/>
              </a:spcAft>
              <a:buNone/>
            </a:pPr>
            <a:r>
              <a:rPr lang="en-CA" sz="10400" dirty="0" smtClean="0">
                <a:effectLst>
                  <a:outerShdw blurRad="38100" dist="38100" dir="2700000" algn="tl">
                    <a:srgbClr val="000000">
                      <a:alpha val="43137"/>
                    </a:srgbClr>
                  </a:outerShdw>
                </a:effectLst>
                <a:latin typeface="Arial"/>
                <a:cs typeface="Arial"/>
              </a:rPr>
              <a:t>3. </a:t>
            </a:r>
            <a:r>
              <a:rPr lang="en-CA" sz="10400" b="1" dirty="0" err="1" smtClean="0">
                <a:effectLst>
                  <a:outerShdw blurRad="38100" dist="38100" dir="2700000" algn="tl">
                    <a:srgbClr val="000000">
                      <a:alpha val="43137"/>
                    </a:srgbClr>
                  </a:outerShdw>
                </a:effectLst>
                <a:latin typeface="Arial"/>
                <a:cs typeface="Arial"/>
              </a:rPr>
              <a:t>Être</a:t>
            </a:r>
            <a:r>
              <a:rPr lang="en-CA" sz="10400" b="1" dirty="0" smtClean="0">
                <a:effectLst>
                  <a:outerShdw blurRad="38100" dist="38100" dir="2700000" algn="tl">
                    <a:srgbClr val="000000">
                      <a:alpha val="43137"/>
                    </a:srgbClr>
                  </a:outerShdw>
                </a:effectLst>
                <a:latin typeface="Arial"/>
                <a:cs typeface="Arial"/>
              </a:rPr>
              <a:t> </a:t>
            </a:r>
            <a:r>
              <a:rPr lang="en-CA" sz="10400" b="1" dirty="0" err="1" smtClean="0">
                <a:effectLst>
                  <a:outerShdw blurRad="38100" dist="38100" dir="2700000" algn="tl">
                    <a:srgbClr val="000000">
                      <a:alpha val="43137"/>
                    </a:srgbClr>
                  </a:outerShdw>
                </a:effectLst>
                <a:latin typeface="Arial"/>
                <a:cs typeface="Arial"/>
              </a:rPr>
              <a:t>à</a:t>
            </a:r>
            <a:r>
              <a:rPr lang="en-CA" sz="10400" b="1" dirty="0" smtClean="0">
                <a:effectLst>
                  <a:outerShdw blurRad="38100" dist="38100" dir="2700000" algn="tl">
                    <a:srgbClr val="000000">
                      <a:alpha val="43137"/>
                    </a:srgbClr>
                  </a:outerShdw>
                </a:effectLst>
                <a:latin typeface="Arial"/>
                <a:cs typeface="Arial"/>
              </a:rPr>
              <a:t> </a:t>
            </a:r>
            <a:r>
              <a:rPr lang="en-CA" sz="10400" b="1" dirty="0" err="1" smtClean="0">
                <a:effectLst>
                  <a:outerShdw blurRad="38100" dist="38100" dir="2700000" algn="tl">
                    <a:srgbClr val="000000">
                      <a:alpha val="43137"/>
                    </a:srgbClr>
                  </a:outerShdw>
                </a:effectLst>
                <a:latin typeface="Arial"/>
                <a:cs typeface="Arial"/>
              </a:rPr>
              <a:t>l’adresse</a:t>
            </a:r>
            <a:r>
              <a:rPr lang="en-CA" sz="10400" b="1" dirty="0" smtClean="0">
                <a:effectLst>
                  <a:outerShdw blurRad="38100" dist="38100" dir="2700000" algn="tl">
                    <a:srgbClr val="000000">
                      <a:alpha val="43137"/>
                    </a:srgbClr>
                  </a:outerShdw>
                </a:effectLst>
                <a:latin typeface="Arial"/>
                <a:cs typeface="Arial"/>
              </a:rPr>
              <a:t> </a:t>
            </a:r>
            <a:r>
              <a:rPr lang="en-CA" sz="10400" b="1" dirty="0" err="1" smtClean="0">
                <a:effectLst>
                  <a:outerShdw blurRad="38100" dist="38100" dir="2700000" algn="tl">
                    <a:srgbClr val="000000">
                      <a:alpha val="43137"/>
                    </a:srgbClr>
                  </a:outerShdw>
                </a:effectLst>
                <a:latin typeface="Arial"/>
                <a:cs typeface="Arial"/>
              </a:rPr>
              <a:t>indiquée</a:t>
            </a:r>
            <a:r>
              <a:rPr lang="en-CA" sz="10400" b="1" dirty="0" smtClean="0">
                <a:effectLst>
                  <a:outerShdw blurRad="38100" dist="38100" dir="2700000" algn="tl">
                    <a:srgbClr val="000000">
                      <a:alpha val="43137"/>
                    </a:srgbClr>
                  </a:outerShdw>
                </a:effectLst>
                <a:latin typeface="Arial"/>
                <a:cs typeface="Arial"/>
              </a:rPr>
              <a:t> </a:t>
            </a:r>
            <a:r>
              <a:rPr lang="en-CA" sz="10400" b="1" dirty="0" err="1" smtClean="0">
                <a:effectLst>
                  <a:outerShdw blurRad="38100" dist="38100" dir="2700000" algn="tl">
                    <a:srgbClr val="000000">
                      <a:alpha val="43137"/>
                    </a:srgbClr>
                  </a:outerShdw>
                </a:effectLst>
                <a:latin typeface="Arial"/>
                <a:cs typeface="Arial"/>
              </a:rPr>
              <a:t>dans</a:t>
            </a:r>
            <a:r>
              <a:rPr lang="en-CA" sz="10400" b="1" dirty="0" smtClean="0">
                <a:effectLst>
                  <a:outerShdw blurRad="38100" dist="38100" dir="2700000" algn="tl">
                    <a:srgbClr val="000000">
                      <a:alpha val="43137"/>
                    </a:srgbClr>
                  </a:outerShdw>
                </a:effectLst>
                <a:latin typeface="Arial"/>
                <a:cs typeface="Arial"/>
              </a:rPr>
              <a:t> le </a:t>
            </a:r>
            <a:r>
              <a:rPr lang="en-CA" sz="10400" b="1" dirty="0" err="1" smtClean="0">
                <a:effectLst>
                  <a:outerShdw blurRad="38100" dist="38100" dir="2700000" algn="tl">
                    <a:srgbClr val="000000">
                      <a:alpha val="43137"/>
                    </a:srgbClr>
                  </a:outerShdw>
                </a:effectLst>
                <a:latin typeface="Arial"/>
                <a:cs typeface="Arial"/>
              </a:rPr>
              <a:t>précédent</a:t>
            </a:r>
            <a:r>
              <a:rPr lang="en-CA" sz="10400" b="1" dirty="0" smtClean="0">
                <a:effectLst>
                  <a:outerShdw blurRad="38100" dist="38100" dir="2700000" algn="tl">
                    <a:srgbClr val="000000">
                      <a:alpha val="43137"/>
                    </a:srgbClr>
                  </a:outerShdw>
                </a:effectLst>
                <a:latin typeface="Arial"/>
                <a:cs typeface="Arial"/>
              </a:rPr>
              <a:t> </a:t>
            </a:r>
            <a:r>
              <a:rPr lang="en-CA" sz="10400" b="1" dirty="0" err="1" smtClean="0">
                <a:effectLst>
                  <a:outerShdw blurRad="38100" dist="38100" dir="2700000" algn="tl">
                    <a:srgbClr val="000000">
                      <a:alpha val="43137"/>
                    </a:srgbClr>
                  </a:outerShdw>
                </a:effectLst>
                <a:latin typeface="Arial"/>
                <a:cs typeface="Arial"/>
              </a:rPr>
              <a:t>paragraphe</a:t>
            </a:r>
            <a:r>
              <a:rPr lang="en-CA" sz="10400" b="1" dirty="0" smtClean="0">
                <a:effectLst>
                  <a:outerShdw blurRad="38100" dist="38100" dir="2700000" algn="tl">
                    <a:srgbClr val="000000">
                      <a:alpha val="43137"/>
                    </a:srgbClr>
                  </a:outerShdw>
                </a:effectLst>
                <a:latin typeface="Arial"/>
                <a:cs typeface="Arial"/>
              </a:rPr>
              <a:t> entre 22h00 et 6h00.</a:t>
            </a:r>
          </a:p>
          <a:p>
            <a:pPr marL="400050" lvl="1" indent="0">
              <a:lnSpc>
                <a:spcPct val="120000"/>
              </a:lnSpc>
              <a:spcBef>
                <a:spcPts val="600"/>
              </a:spcBef>
              <a:spcAft>
                <a:spcPts val="1200"/>
              </a:spcAft>
              <a:buNone/>
            </a:pPr>
            <a:r>
              <a:rPr lang="en-CA" sz="10400" b="1" dirty="0" smtClean="0">
                <a:effectLst>
                  <a:outerShdw blurRad="38100" dist="38100" dir="2700000" algn="tl">
                    <a:srgbClr val="000000">
                      <a:alpha val="43137"/>
                    </a:srgbClr>
                  </a:outerShdw>
                </a:effectLst>
                <a:latin typeface="Arial"/>
                <a:cs typeface="Arial"/>
              </a:rPr>
              <a:t>5. Ne pas se </a:t>
            </a:r>
            <a:r>
              <a:rPr lang="en-CA" sz="10400" b="1" dirty="0" err="1" smtClean="0">
                <a:effectLst>
                  <a:outerShdw blurRad="38100" dist="38100" dir="2700000" algn="tl">
                    <a:srgbClr val="000000">
                      <a:alpha val="43137"/>
                    </a:srgbClr>
                  </a:outerShdw>
                </a:effectLst>
                <a:latin typeface="Arial"/>
                <a:cs typeface="Arial"/>
              </a:rPr>
              <a:t>trouver</a:t>
            </a:r>
            <a:r>
              <a:rPr lang="en-CA" sz="10400" b="1" dirty="0" smtClean="0">
                <a:effectLst>
                  <a:outerShdw blurRad="38100" dist="38100" dir="2700000" algn="tl">
                    <a:srgbClr val="000000">
                      <a:alpha val="43137"/>
                    </a:srgbClr>
                  </a:outerShdw>
                </a:effectLst>
                <a:latin typeface="Arial"/>
                <a:cs typeface="Arial"/>
              </a:rPr>
              <a:t> </a:t>
            </a:r>
            <a:r>
              <a:rPr lang="en-CA" sz="10400" b="1" dirty="0" err="1" smtClean="0">
                <a:effectLst>
                  <a:outerShdw blurRad="38100" dist="38100" dir="2700000" algn="tl">
                    <a:srgbClr val="000000">
                      <a:alpha val="43137"/>
                    </a:srgbClr>
                  </a:outerShdw>
                </a:effectLst>
                <a:latin typeface="Arial"/>
                <a:cs typeface="Arial"/>
              </a:rPr>
              <a:t>dans</a:t>
            </a:r>
            <a:r>
              <a:rPr lang="en-CA" sz="10400" b="1" dirty="0" smtClean="0">
                <a:effectLst>
                  <a:outerShdw blurRad="38100" dist="38100" dir="2700000" algn="tl">
                    <a:srgbClr val="000000">
                      <a:alpha val="43137"/>
                    </a:srgbClr>
                  </a:outerShdw>
                </a:effectLst>
                <a:latin typeface="Arial"/>
                <a:cs typeface="Arial"/>
              </a:rPr>
              <a:t> un rayon de 300m de tout </a:t>
            </a:r>
            <a:r>
              <a:rPr lang="en-CA" sz="10400" b="1" dirty="0" err="1" smtClean="0">
                <a:effectLst>
                  <a:outerShdw blurRad="38100" dist="38100" dir="2700000" algn="tl">
                    <a:srgbClr val="000000">
                      <a:alpha val="43137"/>
                    </a:srgbClr>
                  </a:outerShdw>
                </a:effectLst>
                <a:latin typeface="Arial"/>
                <a:cs typeface="Arial"/>
              </a:rPr>
              <a:t>cégep</a:t>
            </a:r>
            <a:r>
              <a:rPr lang="en-CA" sz="10400" b="1" dirty="0" smtClean="0">
                <a:effectLst>
                  <a:outerShdw blurRad="38100" dist="38100" dir="2700000" algn="tl">
                    <a:srgbClr val="000000">
                      <a:alpha val="43137"/>
                    </a:srgbClr>
                  </a:outerShdw>
                </a:effectLst>
                <a:latin typeface="Arial"/>
                <a:cs typeface="Arial"/>
              </a:rPr>
              <a:t>, </a:t>
            </a:r>
            <a:r>
              <a:rPr lang="en-CA" sz="10400" b="1" dirty="0" err="1" smtClean="0">
                <a:effectLst>
                  <a:outerShdw blurRad="38100" dist="38100" dir="2700000" algn="tl">
                    <a:srgbClr val="000000">
                      <a:alpha val="43137"/>
                    </a:srgbClr>
                  </a:outerShdw>
                </a:effectLst>
                <a:latin typeface="Arial"/>
                <a:cs typeface="Arial"/>
              </a:rPr>
              <a:t>université</a:t>
            </a:r>
            <a:r>
              <a:rPr lang="en-CA" sz="10400" b="1" dirty="0" smtClean="0">
                <a:effectLst>
                  <a:outerShdw blurRad="38100" dist="38100" dir="2700000" algn="tl">
                    <a:srgbClr val="000000">
                      <a:alpha val="43137"/>
                    </a:srgbClr>
                  </a:outerShdw>
                </a:effectLst>
                <a:latin typeface="Arial"/>
                <a:cs typeface="Arial"/>
              </a:rPr>
              <a:t> </a:t>
            </a:r>
            <a:r>
              <a:rPr lang="en-CA" sz="10400" b="1" dirty="0" err="1" smtClean="0">
                <a:effectLst>
                  <a:outerShdw blurRad="38100" dist="38100" dir="2700000" algn="tl">
                    <a:srgbClr val="000000">
                      <a:alpha val="43137"/>
                    </a:srgbClr>
                  </a:outerShdw>
                </a:effectLst>
                <a:latin typeface="Arial"/>
                <a:cs typeface="Arial"/>
              </a:rPr>
              <a:t>ou</a:t>
            </a:r>
            <a:r>
              <a:rPr lang="en-CA" sz="10400" b="1" dirty="0" smtClean="0">
                <a:effectLst>
                  <a:outerShdw blurRad="38100" dist="38100" dir="2700000" algn="tl">
                    <a:srgbClr val="000000">
                      <a:alpha val="43137"/>
                    </a:srgbClr>
                  </a:outerShdw>
                </a:effectLst>
                <a:latin typeface="Arial"/>
                <a:cs typeface="Arial"/>
              </a:rPr>
              <a:t> </a:t>
            </a:r>
            <a:r>
              <a:rPr lang="en-CA" sz="10400" b="1" dirty="0" err="1" smtClean="0">
                <a:effectLst>
                  <a:outerShdw blurRad="38100" dist="38100" dir="2700000" algn="tl">
                    <a:srgbClr val="000000">
                      <a:alpha val="43137"/>
                    </a:srgbClr>
                  </a:outerShdw>
                </a:effectLst>
                <a:latin typeface="Arial"/>
                <a:cs typeface="Arial"/>
              </a:rPr>
              <a:t>édifice</a:t>
            </a:r>
            <a:r>
              <a:rPr lang="en-CA" sz="10400" b="1" dirty="0" smtClean="0">
                <a:effectLst>
                  <a:outerShdw blurRad="38100" dist="38100" dir="2700000" algn="tl">
                    <a:srgbClr val="000000">
                      <a:alpha val="43137"/>
                    </a:srgbClr>
                  </a:outerShdw>
                </a:effectLst>
                <a:latin typeface="Arial"/>
                <a:cs typeface="Arial"/>
              </a:rPr>
              <a:t> </a:t>
            </a:r>
            <a:r>
              <a:rPr lang="en-CA" sz="10400" b="1" dirty="0" err="1" smtClean="0">
                <a:effectLst>
                  <a:outerShdw blurRad="38100" dist="38100" dir="2700000" algn="tl">
                    <a:srgbClr val="000000">
                      <a:alpha val="43137"/>
                    </a:srgbClr>
                  </a:outerShdw>
                </a:effectLst>
                <a:latin typeface="Arial"/>
                <a:cs typeface="Arial"/>
              </a:rPr>
              <a:t>gouvernemental</a:t>
            </a:r>
            <a:r>
              <a:rPr lang="en-CA" sz="10400" b="1" dirty="0" smtClean="0">
                <a:effectLst>
                  <a:outerShdw blurRad="38100" dist="38100" dir="2700000" algn="tl">
                    <a:srgbClr val="000000">
                      <a:alpha val="43137"/>
                    </a:srgbClr>
                  </a:outerShdw>
                </a:effectLst>
                <a:latin typeface="Arial"/>
                <a:cs typeface="Arial"/>
              </a:rPr>
              <a:t> (</a:t>
            </a:r>
            <a:r>
              <a:rPr lang="en-CA" sz="10400" b="1" dirty="0" err="1" smtClean="0">
                <a:effectLst>
                  <a:outerShdw blurRad="38100" dist="38100" dir="2700000" algn="tl">
                    <a:srgbClr val="000000">
                      <a:alpha val="43137"/>
                    </a:srgbClr>
                  </a:outerShdw>
                </a:effectLst>
                <a:latin typeface="Arial"/>
                <a:cs typeface="Arial"/>
              </a:rPr>
              <a:t>sauf</a:t>
            </a:r>
            <a:r>
              <a:rPr lang="en-CA" sz="10400" b="1" dirty="0" smtClean="0">
                <a:effectLst>
                  <a:outerShdw blurRad="38100" dist="38100" dir="2700000" algn="tl">
                    <a:srgbClr val="000000">
                      <a:alpha val="43137"/>
                    </a:srgbClr>
                  </a:outerShdw>
                </a:effectLst>
                <a:latin typeface="Arial"/>
                <a:cs typeface="Arial"/>
              </a:rPr>
              <a:t> pour y </a:t>
            </a:r>
            <a:r>
              <a:rPr lang="en-CA" sz="10400" b="1" dirty="0" err="1" smtClean="0">
                <a:effectLst>
                  <a:outerShdw blurRad="38100" dist="38100" dir="2700000" algn="tl">
                    <a:srgbClr val="000000">
                      <a:alpha val="43137"/>
                    </a:srgbClr>
                  </a:outerShdw>
                </a:effectLst>
                <a:latin typeface="Arial"/>
                <a:cs typeface="Arial"/>
              </a:rPr>
              <a:t>circuler</a:t>
            </a:r>
            <a:r>
              <a:rPr lang="en-CA" sz="10400" b="1" dirty="0" smtClean="0">
                <a:effectLst>
                  <a:outerShdw blurRad="38100" dist="38100" dir="2700000" algn="tl">
                    <a:srgbClr val="000000">
                      <a:alpha val="43137"/>
                    </a:srgbClr>
                  </a:outerShdw>
                </a:effectLst>
                <a:latin typeface="Arial"/>
                <a:cs typeface="Arial"/>
              </a:rPr>
              <a:t>) </a:t>
            </a:r>
            <a:r>
              <a:rPr lang="en-CA" sz="10400" b="1" dirty="0" err="1" smtClean="0">
                <a:effectLst>
                  <a:outerShdw blurRad="38100" dist="38100" dir="2700000" algn="tl">
                    <a:srgbClr val="000000">
                      <a:alpha val="43137"/>
                    </a:srgbClr>
                  </a:outerShdw>
                </a:effectLst>
                <a:latin typeface="Arial"/>
                <a:cs typeface="Arial"/>
              </a:rPr>
              <a:t>sur</a:t>
            </a:r>
            <a:r>
              <a:rPr lang="en-CA" sz="10400" b="1" dirty="0" smtClean="0">
                <a:effectLst>
                  <a:outerShdw blurRad="38100" dist="38100" dir="2700000" algn="tl">
                    <a:srgbClr val="000000">
                      <a:alpha val="43137"/>
                    </a:srgbClr>
                  </a:outerShdw>
                </a:effectLst>
                <a:latin typeface="Arial"/>
                <a:cs typeface="Arial"/>
              </a:rPr>
              <a:t> </a:t>
            </a:r>
            <a:r>
              <a:rPr lang="en-CA" sz="10400" b="1" dirty="0" err="1" smtClean="0">
                <a:effectLst>
                  <a:outerShdw blurRad="38100" dist="38100" dir="2700000" algn="tl">
                    <a:srgbClr val="000000">
                      <a:alpha val="43137"/>
                    </a:srgbClr>
                  </a:outerShdw>
                </a:effectLst>
                <a:latin typeface="Arial"/>
                <a:cs typeface="Arial"/>
              </a:rPr>
              <a:t>l’île</a:t>
            </a:r>
            <a:r>
              <a:rPr lang="en-CA" sz="10400" b="1" dirty="0" smtClean="0">
                <a:effectLst>
                  <a:outerShdw blurRad="38100" dist="38100" dir="2700000" algn="tl">
                    <a:srgbClr val="000000">
                      <a:alpha val="43137"/>
                    </a:srgbClr>
                  </a:outerShdw>
                </a:effectLst>
                <a:latin typeface="Arial"/>
                <a:cs typeface="Arial"/>
              </a:rPr>
              <a:t> de Montréal </a:t>
            </a:r>
          </a:p>
          <a:p>
            <a:pPr marL="400050" lvl="1" indent="0">
              <a:lnSpc>
                <a:spcPct val="120000"/>
              </a:lnSpc>
              <a:spcBef>
                <a:spcPts val="600"/>
              </a:spcBef>
              <a:spcAft>
                <a:spcPts val="1200"/>
              </a:spcAft>
              <a:buNone/>
            </a:pPr>
            <a:r>
              <a:rPr lang="en-CA" sz="10400" b="1" dirty="0" smtClean="0">
                <a:effectLst>
                  <a:outerShdw blurRad="38100" dist="38100" dir="2700000" algn="tl">
                    <a:srgbClr val="000000">
                      <a:alpha val="43137"/>
                    </a:srgbClr>
                  </a:outerShdw>
                </a:effectLst>
                <a:latin typeface="Arial"/>
                <a:cs typeface="Arial"/>
              </a:rPr>
              <a:t>6. Ne pas de </a:t>
            </a:r>
            <a:r>
              <a:rPr lang="en-CA" sz="10400" b="1" dirty="0" err="1" smtClean="0">
                <a:effectLst>
                  <a:outerShdw blurRad="38100" dist="38100" dir="2700000" algn="tl">
                    <a:srgbClr val="000000">
                      <a:alpha val="43137"/>
                    </a:srgbClr>
                  </a:outerShdw>
                </a:effectLst>
                <a:latin typeface="Arial"/>
                <a:cs typeface="Arial"/>
              </a:rPr>
              <a:t>trouver</a:t>
            </a:r>
            <a:r>
              <a:rPr lang="en-CA" sz="10400" b="1" dirty="0" smtClean="0">
                <a:effectLst>
                  <a:outerShdw blurRad="38100" dist="38100" dir="2700000" algn="tl">
                    <a:srgbClr val="000000">
                      <a:alpha val="43137"/>
                    </a:srgbClr>
                  </a:outerShdw>
                </a:effectLst>
                <a:latin typeface="Arial"/>
                <a:cs typeface="Arial"/>
              </a:rPr>
              <a:t> </a:t>
            </a:r>
            <a:r>
              <a:rPr lang="en-CA" sz="10400" b="1" dirty="0" err="1" smtClean="0">
                <a:effectLst>
                  <a:outerShdw blurRad="38100" dist="38100" dir="2700000" algn="tl">
                    <a:srgbClr val="000000">
                      <a:alpha val="43137"/>
                    </a:srgbClr>
                  </a:outerShdw>
                </a:effectLst>
                <a:latin typeface="Arial"/>
                <a:cs typeface="Arial"/>
              </a:rPr>
              <a:t>dans</a:t>
            </a:r>
            <a:r>
              <a:rPr lang="en-CA" sz="10400" b="1" dirty="0" smtClean="0">
                <a:effectLst>
                  <a:outerShdw blurRad="38100" dist="38100" dir="2700000" algn="tl">
                    <a:srgbClr val="000000">
                      <a:alpha val="43137"/>
                    </a:srgbClr>
                  </a:outerShdw>
                </a:effectLst>
                <a:latin typeface="Arial"/>
                <a:cs typeface="Arial"/>
              </a:rPr>
              <a:t> le </a:t>
            </a:r>
            <a:r>
              <a:rPr lang="en-CA" sz="10400" b="1" dirty="0" err="1" smtClean="0">
                <a:effectLst>
                  <a:outerShdw blurRad="38100" dist="38100" dir="2700000" algn="tl">
                    <a:srgbClr val="000000">
                      <a:alpha val="43137"/>
                    </a:srgbClr>
                  </a:outerShdw>
                </a:effectLst>
                <a:latin typeface="Arial"/>
                <a:cs typeface="Arial"/>
              </a:rPr>
              <a:t>périmètre</a:t>
            </a:r>
            <a:r>
              <a:rPr lang="en-CA" sz="10400" b="1" dirty="0" smtClean="0">
                <a:effectLst>
                  <a:outerShdw blurRad="38100" dist="38100" dir="2700000" algn="tl">
                    <a:srgbClr val="000000">
                      <a:alpha val="43137"/>
                    </a:srgbClr>
                  </a:outerShdw>
                </a:effectLst>
                <a:latin typeface="Arial"/>
                <a:cs typeface="Arial"/>
              </a:rPr>
              <a:t> </a:t>
            </a:r>
            <a:r>
              <a:rPr lang="en-CA" sz="10400" b="1" dirty="0" err="1" smtClean="0">
                <a:effectLst>
                  <a:outerShdw blurRad="38100" dist="38100" dir="2700000" algn="tl">
                    <a:srgbClr val="000000">
                      <a:alpha val="43137"/>
                    </a:srgbClr>
                  </a:outerShdw>
                </a:effectLst>
                <a:latin typeface="Arial"/>
                <a:cs typeface="Arial"/>
              </a:rPr>
              <a:t>formé</a:t>
            </a:r>
            <a:r>
              <a:rPr lang="en-CA" sz="10400" b="1" dirty="0" smtClean="0">
                <a:effectLst>
                  <a:outerShdw blurRad="38100" dist="38100" dir="2700000" algn="tl">
                    <a:srgbClr val="000000">
                      <a:alpha val="43137"/>
                    </a:srgbClr>
                  </a:outerShdw>
                </a:effectLst>
                <a:latin typeface="Arial"/>
                <a:cs typeface="Arial"/>
              </a:rPr>
              <a:t>: </a:t>
            </a:r>
            <a:br>
              <a:rPr lang="en-CA" sz="10400" b="1" dirty="0" smtClean="0">
                <a:effectLst>
                  <a:outerShdw blurRad="38100" dist="38100" dir="2700000" algn="tl">
                    <a:srgbClr val="000000">
                      <a:alpha val="43137"/>
                    </a:srgbClr>
                  </a:outerShdw>
                </a:effectLst>
                <a:latin typeface="Arial"/>
                <a:cs typeface="Arial"/>
              </a:rPr>
            </a:br>
            <a:r>
              <a:rPr lang="en-CA" sz="10400" b="1" dirty="0" smtClean="0">
                <a:effectLst>
                  <a:outerShdw blurRad="38100" dist="38100" dir="2700000" algn="tl">
                    <a:srgbClr val="000000">
                      <a:alpha val="43137"/>
                    </a:srgbClr>
                  </a:outerShdw>
                </a:effectLst>
                <a:latin typeface="Arial"/>
                <a:cs typeface="Arial"/>
              </a:rPr>
              <a:t>      OUEST:  UNIVERSITY;  EST: IBERVILLE;           	NORD: SHERBROOKE; SUD: </a:t>
            </a:r>
            <a:r>
              <a:rPr lang="en-CA" sz="10400" b="1" dirty="0" smtClean="0">
                <a:effectLst>
                  <a:outerShdw blurRad="38100" dist="38100" dir="2700000" algn="tl">
                    <a:srgbClr val="000000">
                      <a:alpha val="43137"/>
                    </a:srgbClr>
                  </a:outerShdw>
                </a:effectLst>
                <a:latin typeface="Arial"/>
                <a:cs typeface="Arial"/>
              </a:rPr>
              <a:t>FL. </a:t>
            </a:r>
            <a:r>
              <a:rPr lang="en-CA" sz="10400" b="1" dirty="0" smtClean="0">
                <a:effectLst>
                  <a:outerShdw blurRad="38100" dist="38100" dir="2700000" algn="tl">
                    <a:srgbClr val="000000">
                      <a:alpha val="43137"/>
                    </a:srgbClr>
                  </a:outerShdw>
                </a:effectLst>
                <a:latin typeface="Arial"/>
                <a:cs typeface="Arial"/>
              </a:rPr>
              <a:t>ST-LAURENT</a:t>
            </a:r>
          </a:p>
        </p:txBody>
      </p:sp>
    </p:spTree>
    <p:extLst>
      <p:ext uri="{BB962C8B-B14F-4D97-AF65-F5344CB8AC3E}">
        <p14:creationId xmlns:p14="http://schemas.microsoft.com/office/powerpoint/2010/main" val="253025168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1119514"/>
            <a:ext cx="8820472" cy="5405830"/>
          </a:xfrm>
        </p:spPr>
        <p:txBody>
          <a:bodyPr>
            <a:noAutofit/>
          </a:bodyPr>
          <a:lstStyle/>
          <a:p>
            <a:pPr marL="342900" lvl="1" indent="-342900">
              <a:spcBef>
                <a:spcPts val="600"/>
              </a:spcBef>
              <a:buNone/>
            </a:pPr>
            <a:r>
              <a:rPr lang="en-CA" sz="2400" b="1" dirty="0" smtClean="0">
                <a:effectLst>
                  <a:outerShdw blurRad="50800" dist="38100" dir="2700000" algn="tl" rotWithShape="0">
                    <a:srgbClr val="000000">
                      <a:alpha val="43000"/>
                    </a:srgbClr>
                  </a:outerShdw>
                </a:effectLst>
                <a:latin typeface="Arial"/>
                <a:cs typeface="Arial"/>
              </a:rPr>
              <a:t>7</a:t>
            </a:r>
            <a:r>
              <a:rPr lang="en-CA" sz="2400" b="1" dirty="0">
                <a:effectLst>
                  <a:outerShdw blurRad="50800" dist="38100" dir="2700000" algn="tl" rotWithShape="0">
                    <a:srgbClr val="000000">
                      <a:alpha val="43000"/>
                    </a:srgbClr>
                  </a:outerShdw>
                </a:effectLst>
                <a:latin typeface="Arial"/>
                <a:cs typeface="Arial"/>
              </a:rPr>
              <a:t>. </a:t>
            </a:r>
            <a:r>
              <a:rPr lang="en-CA" sz="2400" b="1" dirty="0" smtClean="0">
                <a:effectLst>
                  <a:outerShdw blurRad="50800" dist="38100" dir="2700000" algn="tl" rotWithShape="0">
                    <a:srgbClr val="000000">
                      <a:alpha val="43000"/>
                    </a:srgbClr>
                  </a:outerShdw>
                </a:effectLst>
                <a:latin typeface="Arial"/>
                <a:cs typeface="Arial"/>
              </a:rPr>
              <a:t>Ne pas </a:t>
            </a:r>
            <a:r>
              <a:rPr lang="en-CA" sz="2400" b="1" dirty="0" err="1" smtClean="0">
                <a:effectLst>
                  <a:outerShdw blurRad="50800" dist="38100" dir="2700000" algn="tl" rotWithShape="0">
                    <a:srgbClr val="000000">
                      <a:alpha val="43000"/>
                    </a:srgbClr>
                  </a:outerShdw>
                </a:effectLst>
                <a:latin typeface="Arial"/>
                <a:cs typeface="Arial"/>
              </a:rPr>
              <a:t>communiquer</a:t>
            </a:r>
            <a:r>
              <a:rPr lang="en-CA" sz="2400" b="1" dirty="0" smtClean="0">
                <a:effectLst>
                  <a:outerShdw blurRad="50800" dist="38100" dir="2700000" algn="tl" rotWithShape="0">
                    <a:srgbClr val="000000">
                      <a:alpha val="43000"/>
                    </a:srgbClr>
                  </a:outerShdw>
                </a:effectLst>
                <a:latin typeface="Arial"/>
                <a:cs typeface="Arial"/>
              </a:rPr>
              <a:t> avec </a:t>
            </a:r>
            <a:r>
              <a:rPr lang="en-CA" sz="2400" b="1" dirty="0" err="1" smtClean="0">
                <a:effectLst>
                  <a:outerShdw blurRad="50800" dist="38100" dir="2700000" algn="tl" rotWithShape="0">
                    <a:srgbClr val="000000">
                      <a:alpha val="43000"/>
                    </a:srgbClr>
                  </a:outerShdw>
                </a:effectLst>
                <a:latin typeface="Arial"/>
                <a:cs typeface="Arial"/>
              </a:rPr>
              <a:t>toute</a:t>
            </a:r>
            <a:r>
              <a:rPr lang="en-CA" sz="2400" b="1" dirty="0" smtClean="0">
                <a:effectLst>
                  <a:outerShdw blurRad="50800" dist="38100" dir="2700000" algn="tl" rotWithShape="0">
                    <a:srgbClr val="000000">
                      <a:alpha val="43000"/>
                    </a:srgbClr>
                  </a:outerShdw>
                </a:effectLst>
                <a:latin typeface="Arial"/>
                <a:cs typeface="Arial"/>
              </a:rPr>
              <a:t> </a:t>
            </a:r>
            <a:r>
              <a:rPr lang="en-CA" sz="2400" b="1" dirty="0" err="1" smtClean="0">
                <a:effectLst>
                  <a:outerShdw blurRad="50800" dist="38100" dir="2700000" algn="tl" rotWithShape="0">
                    <a:srgbClr val="000000">
                      <a:alpha val="43000"/>
                    </a:srgbClr>
                  </a:outerShdw>
                </a:effectLst>
                <a:latin typeface="Arial"/>
                <a:cs typeface="Arial"/>
              </a:rPr>
              <a:t>personne</a:t>
            </a:r>
            <a:r>
              <a:rPr lang="en-CA" sz="2400" b="1" dirty="0">
                <a:effectLst>
                  <a:outerShdw blurRad="50800" dist="38100" dir="2700000" algn="tl" rotWithShape="0">
                    <a:srgbClr val="000000">
                      <a:alpha val="43000"/>
                    </a:srgbClr>
                  </a:outerShdw>
                </a:effectLst>
                <a:latin typeface="Arial"/>
                <a:cs typeface="Arial"/>
              </a:rPr>
              <a:t> </a:t>
            </a:r>
            <a:r>
              <a:rPr lang="en-CA" sz="2400" b="1" dirty="0" smtClean="0">
                <a:effectLst>
                  <a:outerShdw blurRad="50800" dist="38100" dir="2700000" algn="tl" rotWithShape="0">
                    <a:srgbClr val="000000">
                      <a:alpha val="43000"/>
                    </a:srgbClr>
                  </a:outerShdw>
                </a:effectLst>
                <a:latin typeface="Arial"/>
                <a:cs typeface="Arial"/>
              </a:rPr>
              <a:t>qui, </a:t>
            </a:r>
            <a:r>
              <a:rPr lang="en-CA" sz="2400" b="1" dirty="0" err="1" smtClean="0">
                <a:effectLst>
                  <a:outerShdw blurRad="50800" dist="38100" dir="2700000" algn="tl" rotWithShape="0">
                    <a:srgbClr val="000000">
                      <a:alpha val="43000"/>
                    </a:srgbClr>
                  </a:outerShdw>
                </a:effectLst>
                <a:latin typeface="Arial"/>
                <a:cs typeface="Arial"/>
              </a:rPr>
              <a:t>à</a:t>
            </a:r>
            <a:r>
              <a:rPr lang="en-CA" sz="2400" b="1" dirty="0" smtClean="0">
                <a:effectLst>
                  <a:outerShdw blurRad="50800" dist="38100" dir="2700000" algn="tl" rotWithShape="0">
                    <a:srgbClr val="000000">
                      <a:alpha val="43000"/>
                    </a:srgbClr>
                  </a:outerShdw>
                </a:effectLst>
                <a:latin typeface="Arial"/>
                <a:cs typeface="Arial"/>
              </a:rPr>
              <a:t> </a:t>
            </a:r>
            <a:r>
              <a:rPr lang="en-CA" sz="2400" b="1" dirty="0" err="1" smtClean="0">
                <a:effectLst>
                  <a:outerShdw blurRad="50800" dist="38100" dir="2700000" algn="tl" rotWithShape="0">
                    <a:srgbClr val="000000">
                      <a:alpha val="43000"/>
                    </a:srgbClr>
                  </a:outerShdw>
                </a:effectLst>
                <a:latin typeface="Arial"/>
                <a:cs typeface="Arial"/>
              </a:rPr>
              <a:t>sa</a:t>
            </a:r>
            <a:r>
              <a:rPr lang="en-CA" sz="2400" b="1" dirty="0" smtClean="0">
                <a:effectLst>
                  <a:outerShdw blurRad="50800" dist="38100" dir="2700000" algn="tl" rotWithShape="0">
                    <a:srgbClr val="000000">
                      <a:alpha val="43000"/>
                    </a:srgbClr>
                  </a:outerShdw>
                </a:effectLst>
                <a:latin typeface="Arial"/>
                <a:cs typeface="Arial"/>
              </a:rPr>
              <a:t> </a:t>
            </a:r>
            <a:r>
              <a:rPr lang="en-CA" sz="2400" b="1" dirty="0" err="1" smtClean="0">
                <a:effectLst>
                  <a:outerShdw blurRad="50800" dist="38100" dir="2700000" algn="tl" rotWithShape="0">
                    <a:srgbClr val="000000">
                      <a:alpha val="43000"/>
                    </a:srgbClr>
                  </a:outerShdw>
                </a:effectLst>
                <a:latin typeface="Arial"/>
                <a:cs typeface="Arial"/>
              </a:rPr>
              <a:t>connaissance</a:t>
            </a:r>
            <a:r>
              <a:rPr lang="en-CA" sz="2400" b="1" dirty="0" smtClean="0">
                <a:effectLst>
                  <a:outerShdw blurRad="50800" dist="38100" dir="2700000" algn="tl" rotWithShape="0">
                    <a:srgbClr val="000000">
                      <a:alpha val="43000"/>
                    </a:srgbClr>
                  </a:outerShdw>
                </a:effectLst>
                <a:latin typeface="Arial"/>
                <a:cs typeface="Arial"/>
              </a:rPr>
              <a:t>, a </a:t>
            </a:r>
            <a:r>
              <a:rPr lang="en-CA" sz="2400" b="1" dirty="0" err="1" smtClean="0">
                <a:effectLst>
                  <a:outerShdw blurRad="50800" dist="38100" dir="2700000" algn="tl" rotWithShape="0">
                    <a:srgbClr val="000000">
                      <a:alpha val="43000"/>
                    </a:srgbClr>
                  </a:outerShdw>
                </a:effectLst>
                <a:latin typeface="Arial"/>
                <a:cs typeface="Arial"/>
              </a:rPr>
              <a:t>une</a:t>
            </a:r>
            <a:r>
              <a:rPr lang="en-CA" sz="2400" b="1" dirty="0" smtClean="0">
                <a:effectLst>
                  <a:outerShdw blurRad="50800" dist="38100" dir="2700000" algn="tl" rotWithShape="0">
                    <a:srgbClr val="000000">
                      <a:alpha val="43000"/>
                    </a:srgbClr>
                  </a:outerShdw>
                </a:effectLst>
                <a:latin typeface="Arial"/>
                <a:cs typeface="Arial"/>
              </a:rPr>
              <a:t> cause </a:t>
            </a:r>
            <a:r>
              <a:rPr lang="en-CA" sz="2400" b="1" dirty="0" err="1" smtClean="0">
                <a:effectLst>
                  <a:outerShdw blurRad="50800" dist="38100" dir="2700000" algn="tl" rotWithShape="0">
                    <a:srgbClr val="000000">
                      <a:alpha val="43000"/>
                    </a:srgbClr>
                  </a:outerShdw>
                </a:effectLst>
                <a:latin typeface="Arial"/>
                <a:cs typeface="Arial"/>
              </a:rPr>
              <a:t>pendante</a:t>
            </a:r>
            <a:r>
              <a:rPr lang="en-CA" sz="2400" b="1" dirty="0" smtClean="0">
                <a:effectLst>
                  <a:outerShdw blurRad="50800" dist="38100" dir="2700000" algn="tl" rotWithShape="0">
                    <a:srgbClr val="000000">
                      <a:alpha val="43000"/>
                    </a:srgbClr>
                  </a:outerShdw>
                </a:effectLst>
                <a:latin typeface="Arial"/>
                <a:cs typeface="Arial"/>
              </a:rPr>
              <a:t> </a:t>
            </a:r>
            <a:r>
              <a:rPr lang="en-CA" sz="2400" b="1" dirty="0" err="1" smtClean="0">
                <a:effectLst>
                  <a:outerShdw blurRad="50800" dist="38100" dir="2700000" algn="tl" rotWithShape="0">
                    <a:srgbClr val="000000">
                      <a:alpha val="43000"/>
                    </a:srgbClr>
                  </a:outerShdw>
                </a:effectLst>
                <a:latin typeface="Arial"/>
                <a:cs typeface="Arial"/>
              </a:rPr>
              <a:t>ou</a:t>
            </a:r>
            <a:r>
              <a:rPr lang="en-CA" sz="2400" b="1" dirty="0" smtClean="0">
                <a:effectLst>
                  <a:outerShdw blurRad="50800" dist="38100" dir="2700000" algn="tl" rotWithShape="0">
                    <a:srgbClr val="000000">
                      <a:alpha val="43000"/>
                    </a:srgbClr>
                  </a:outerShdw>
                </a:effectLst>
                <a:latin typeface="Arial"/>
                <a:cs typeface="Arial"/>
              </a:rPr>
              <a:t> un </a:t>
            </a:r>
            <a:r>
              <a:rPr lang="en-CA" sz="2400" b="1" dirty="0" err="1" smtClean="0">
                <a:effectLst>
                  <a:outerShdw blurRad="50800" dist="38100" dir="2700000" algn="tl" rotWithShape="0">
                    <a:srgbClr val="000000">
                      <a:alpha val="43000"/>
                    </a:srgbClr>
                  </a:outerShdw>
                </a:effectLst>
                <a:latin typeface="Arial"/>
                <a:cs typeface="Arial"/>
              </a:rPr>
              <a:t>casier</a:t>
            </a:r>
            <a:r>
              <a:rPr lang="en-CA" sz="2400" b="1" dirty="0" smtClean="0">
                <a:effectLst>
                  <a:outerShdw blurRad="50800" dist="38100" dir="2700000" algn="tl" rotWithShape="0">
                    <a:srgbClr val="000000">
                      <a:alpha val="43000"/>
                    </a:srgbClr>
                  </a:outerShdw>
                </a:effectLst>
                <a:latin typeface="Arial"/>
                <a:cs typeface="Arial"/>
              </a:rPr>
              <a:t> </a:t>
            </a:r>
            <a:r>
              <a:rPr lang="en-CA" sz="2400" b="1" dirty="0" err="1" smtClean="0">
                <a:effectLst>
                  <a:outerShdw blurRad="50800" dist="38100" dir="2700000" algn="tl" rotWithShape="0">
                    <a:srgbClr val="000000">
                      <a:alpha val="43000"/>
                    </a:srgbClr>
                  </a:outerShdw>
                </a:effectLst>
                <a:latin typeface="Arial"/>
                <a:cs typeface="Arial"/>
              </a:rPr>
              <a:t>judiciaire</a:t>
            </a:r>
            <a:endParaRPr lang="en-CA" sz="2000" b="1" dirty="0" smtClean="0">
              <a:effectLst>
                <a:outerShdw blurRad="50800" dist="38100" dir="2700000" algn="tl" rotWithShape="0">
                  <a:srgbClr val="000000">
                    <a:alpha val="43000"/>
                  </a:srgbClr>
                </a:outerShdw>
              </a:effectLst>
              <a:latin typeface="Arial"/>
              <a:cs typeface="Arial"/>
            </a:endParaRPr>
          </a:p>
          <a:p>
            <a:pPr>
              <a:spcBef>
                <a:spcPts val="600"/>
              </a:spcBef>
              <a:buNone/>
            </a:pPr>
            <a:r>
              <a:rPr lang="en-CA" sz="2400" b="1" dirty="0" smtClean="0">
                <a:effectLst>
                  <a:outerShdw blurRad="50800" dist="38100" dir="2700000" algn="tl" rotWithShape="0">
                    <a:srgbClr val="000000">
                      <a:alpha val="43000"/>
                    </a:srgbClr>
                  </a:outerShdw>
                </a:effectLst>
                <a:latin typeface="Arial"/>
                <a:cs typeface="Arial"/>
              </a:rPr>
              <a:t>8. </a:t>
            </a:r>
            <a:r>
              <a:rPr lang="en-CA" sz="2400" b="1" dirty="0" err="1" smtClean="0">
                <a:effectLst>
                  <a:outerShdw blurRad="50800" dist="38100" dir="2700000" algn="tl" rotWithShape="0">
                    <a:srgbClr val="000000">
                      <a:alpha val="43000"/>
                    </a:srgbClr>
                  </a:outerShdw>
                </a:effectLst>
                <a:latin typeface="Arial"/>
                <a:cs typeface="Arial"/>
              </a:rPr>
              <a:t>Autres</a:t>
            </a:r>
            <a:r>
              <a:rPr lang="en-CA" sz="2400" b="1" dirty="0" smtClean="0">
                <a:effectLst>
                  <a:outerShdw blurRad="50800" dist="38100" dir="2700000" algn="tl" rotWithShape="0">
                    <a:srgbClr val="000000">
                      <a:alpha val="43000"/>
                    </a:srgbClr>
                  </a:outerShdw>
                </a:effectLst>
                <a:latin typeface="Arial"/>
                <a:cs typeface="Arial"/>
              </a:rPr>
              <a:t> conditions:</a:t>
            </a:r>
            <a:endParaRPr lang="en-CA" sz="800" b="1" dirty="0" smtClean="0">
              <a:effectLst>
                <a:outerShdw blurRad="50800" dist="38100" dir="2700000" algn="tl" rotWithShape="0">
                  <a:srgbClr val="000000">
                    <a:alpha val="43000"/>
                  </a:srgbClr>
                </a:outerShdw>
              </a:effectLst>
              <a:latin typeface="Arial"/>
              <a:cs typeface="Arial"/>
            </a:endParaRPr>
          </a:p>
          <a:p>
            <a:pPr>
              <a:buNone/>
            </a:pPr>
            <a:r>
              <a:rPr lang="en-CA" sz="800" b="1" dirty="0" smtClean="0">
                <a:effectLst>
                  <a:outerShdw blurRad="50800" dist="38100" dir="2700000" algn="tl" rotWithShape="0">
                    <a:srgbClr val="000000">
                      <a:alpha val="43000"/>
                    </a:srgbClr>
                  </a:outerShdw>
                </a:effectLst>
                <a:latin typeface="Arial"/>
                <a:cs typeface="Arial"/>
              </a:rPr>
              <a:t>	</a:t>
            </a:r>
            <a:r>
              <a:rPr lang="en-CA" sz="2400" b="1" dirty="0" smtClean="0">
                <a:effectLst>
                  <a:outerShdw blurRad="50800" dist="38100" dir="2700000" algn="tl" rotWithShape="0">
                    <a:srgbClr val="000000">
                      <a:alpha val="43000"/>
                    </a:srgbClr>
                  </a:outerShdw>
                </a:effectLst>
                <a:latin typeface="Arial"/>
                <a:cs typeface="Arial"/>
              </a:rPr>
              <a:t>A) </a:t>
            </a:r>
            <a:r>
              <a:rPr lang="fr-CA" sz="2400" b="1" dirty="0">
                <a:effectLst>
                  <a:outerShdw blurRad="38100" dist="38100" dir="2700000" algn="tl">
                    <a:srgbClr val="000000">
                      <a:alpha val="43137"/>
                    </a:srgbClr>
                  </a:outerShdw>
                </a:effectLst>
                <a:latin typeface="Arial"/>
                <a:cs typeface="Arial"/>
              </a:rPr>
              <a:t>S</a:t>
            </a:r>
            <a:r>
              <a:rPr lang="fr-CA" sz="2400" b="1" dirty="0" smtClean="0">
                <a:effectLst>
                  <a:outerShdw blurRad="38100" dist="38100" dir="2700000" algn="tl">
                    <a:srgbClr val="000000">
                      <a:alpha val="43137"/>
                    </a:srgbClr>
                  </a:outerShdw>
                </a:effectLst>
                <a:latin typeface="Arial"/>
                <a:cs typeface="Arial"/>
              </a:rPr>
              <a:t>’abstenir de participer à toute manifestation dans un espace public ayant été déclarée illégale, non paisible ou ayant troublé la paix</a:t>
            </a:r>
          </a:p>
          <a:p>
            <a:pPr>
              <a:lnSpc>
                <a:spcPct val="50000"/>
              </a:lnSpc>
              <a:buNone/>
            </a:pPr>
            <a:endParaRPr lang="fr-CA" sz="2400" b="1" dirty="0">
              <a:effectLst>
                <a:outerShdw blurRad="38100" dist="38100" dir="2700000" algn="tl">
                  <a:srgbClr val="000000">
                    <a:alpha val="43137"/>
                  </a:srgbClr>
                </a:outerShdw>
              </a:effectLst>
              <a:latin typeface="Arial"/>
              <a:cs typeface="Arial"/>
            </a:endParaRPr>
          </a:p>
          <a:p>
            <a:pPr>
              <a:buNone/>
            </a:pPr>
            <a:r>
              <a:rPr lang="fr-CA" sz="2400" b="1" dirty="0">
                <a:effectLst>
                  <a:outerShdw blurRad="38100" dist="38100" dir="2700000" algn="tl">
                    <a:srgbClr val="000000">
                      <a:alpha val="43137"/>
                    </a:srgbClr>
                  </a:outerShdw>
                </a:effectLst>
                <a:latin typeface="Arial"/>
                <a:cs typeface="Arial"/>
              </a:rPr>
              <a:t>	B) Q</a:t>
            </a:r>
            <a:r>
              <a:rPr lang="fr-CA" sz="2400" b="1" dirty="0" smtClean="0">
                <a:effectLst>
                  <a:outerShdw blurRad="38100" dist="38100" dir="2700000" algn="tl">
                    <a:srgbClr val="000000">
                      <a:alpha val="43137"/>
                    </a:srgbClr>
                  </a:outerShdw>
                </a:effectLst>
                <a:latin typeface="Arial"/>
                <a:cs typeface="Arial"/>
              </a:rPr>
              <a:t>uitter toute manifestation paisible qui devient non paisible ou illégale </a:t>
            </a:r>
            <a:r>
              <a:rPr lang="en-CA" sz="2400" b="1" dirty="0" smtClean="0">
                <a:effectLst>
                  <a:outerShdw blurRad="50800" dist="38100" dir="2700000" algn="tl" rotWithShape="0">
                    <a:srgbClr val="000000">
                      <a:alpha val="43000"/>
                    </a:srgbClr>
                  </a:outerShdw>
                </a:effectLst>
                <a:latin typeface="Arial"/>
                <a:cs typeface="Arial"/>
              </a:rPr>
              <a:t>	</a:t>
            </a:r>
          </a:p>
          <a:p>
            <a:pPr>
              <a:lnSpc>
                <a:spcPct val="50000"/>
              </a:lnSpc>
              <a:buNone/>
            </a:pPr>
            <a:endParaRPr lang="en-CA" sz="2400" b="1" dirty="0" smtClean="0">
              <a:effectLst>
                <a:outerShdw blurRad="50800" dist="38100" dir="2700000" algn="tl" rotWithShape="0">
                  <a:srgbClr val="000000">
                    <a:alpha val="43000"/>
                  </a:srgbClr>
                </a:outerShdw>
              </a:effectLst>
              <a:latin typeface="Arial"/>
              <a:cs typeface="Arial"/>
            </a:endParaRPr>
          </a:p>
          <a:p>
            <a:pPr>
              <a:spcBef>
                <a:spcPts val="600"/>
              </a:spcBef>
              <a:spcAft>
                <a:spcPts val="1800"/>
              </a:spcAft>
              <a:buNone/>
            </a:pPr>
            <a:r>
              <a:rPr lang="en-CA" sz="2400" b="1" dirty="0" smtClean="0">
                <a:effectLst>
                  <a:outerShdw blurRad="50800" dist="38100" dir="2700000" algn="tl" rotWithShape="0">
                    <a:srgbClr val="000000">
                      <a:alpha val="43000"/>
                    </a:srgbClr>
                  </a:outerShdw>
                </a:effectLst>
                <a:latin typeface="Arial"/>
                <a:cs typeface="Arial"/>
              </a:rPr>
              <a:t>	C) Ne pas </a:t>
            </a:r>
            <a:r>
              <a:rPr lang="en-CA" sz="2400" b="1" dirty="0" err="1" smtClean="0">
                <a:effectLst>
                  <a:outerShdw blurRad="50800" dist="38100" dir="2700000" algn="tl" rotWithShape="0">
                    <a:srgbClr val="000000">
                      <a:alpha val="43000"/>
                    </a:srgbClr>
                  </a:outerShdw>
                </a:effectLst>
                <a:latin typeface="Arial"/>
                <a:cs typeface="Arial"/>
              </a:rPr>
              <a:t>posséder</a:t>
            </a:r>
            <a:r>
              <a:rPr lang="en-CA" sz="2400" b="1" dirty="0" smtClean="0">
                <a:effectLst>
                  <a:outerShdw blurRad="50800" dist="38100" dir="2700000" algn="tl" rotWithShape="0">
                    <a:srgbClr val="000000">
                      <a:alpha val="43000"/>
                    </a:srgbClr>
                  </a:outerShdw>
                </a:effectLst>
                <a:latin typeface="Arial"/>
                <a:cs typeface="Arial"/>
              </a:rPr>
              <a:t> de sac </a:t>
            </a:r>
            <a:r>
              <a:rPr lang="en-CA" sz="2400" b="1" dirty="0" err="1" smtClean="0">
                <a:effectLst>
                  <a:outerShdw blurRad="50800" dist="38100" dir="2700000" algn="tl" rotWithShape="0">
                    <a:srgbClr val="000000">
                      <a:alpha val="43000"/>
                    </a:srgbClr>
                  </a:outerShdw>
                </a:effectLst>
                <a:latin typeface="Arial"/>
                <a:cs typeface="Arial"/>
              </a:rPr>
              <a:t>à</a:t>
            </a:r>
            <a:r>
              <a:rPr lang="en-CA" sz="2400" b="1" dirty="0" smtClean="0">
                <a:effectLst>
                  <a:outerShdw blurRad="50800" dist="38100" dir="2700000" algn="tl" rotWithShape="0">
                    <a:srgbClr val="000000">
                      <a:alpha val="43000"/>
                    </a:srgbClr>
                  </a:outerShdw>
                </a:effectLst>
                <a:latin typeface="Arial"/>
                <a:cs typeface="Arial"/>
              </a:rPr>
              <a:t> dos</a:t>
            </a:r>
          </a:p>
          <a:p>
            <a:pPr>
              <a:spcBef>
                <a:spcPts val="0"/>
              </a:spcBef>
              <a:buNone/>
            </a:pPr>
            <a:r>
              <a:rPr lang="en-CA" sz="2400" b="1" dirty="0">
                <a:effectLst>
                  <a:outerShdw blurRad="50800" dist="38100" dir="2700000" algn="tl" rotWithShape="0">
                    <a:srgbClr val="000000">
                      <a:alpha val="43000"/>
                    </a:srgbClr>
                  </a:outerShdw>
                </a:effectLst>
                <a:latin typeface="Arial"/>
                <a:cs typeface="Arial"/>
              </a:rPr>
              <a:t>	</a:t>
            </a:r>
            <a:r>
              <a:rPr lang="en-CA" sz="2400" b="1" dirty="0" smtClean="0">
                <a:effectLst>
                  <a:outerShdw blurRad="50800" dist="38100" dir="2700000" algn="tl" rotWithShape="0">
                    <a:srgbClr val="000000">
                      <a:alpha val="43000"/>
                    </a:srgbClr>
                  </a:outerShdw>
                </a:effectLst>
                <a:latin typeface="Arial"/>
                <a:cs typeface="Arial"/>
              </a:rPr>
              <a:t>D) Ne pas se </a:t>
            </a:r>
            <a:r>
              <a:rPr lang="en-CA" sz="2400" b="1" dirty="0" err="1" smtClean="0">
                <a:effectLst>
                  <a:outerShdw blurRad="50800" dist="38100" dir="2700000" algn="tl" rotWithShape="0">
                    <a:srgbClr val="000000">
                      <a:alpha val="43000"/>
                    </a:srgbClr>
                  </a:outerShdw>
                </a:effectLst>
                <a:latin typeface="Arial"/>
                <a:cs typeface="Arial"/>
              </a:rPr>
              <a:t>trouver</a:t>
            </a:r>
            <a:r>
              <a:rPr lang="en-CA" sz="2400" b="1" dirty="0" smtClean="0">
                <a:effectLst>
                  <a:outerShdw blurRad="50800" dist="38100" dir="2700000" algn="tl" rotWithShape="0">
                    <a:srgbClr val="000000">
                      <a:alpha val="43000"/>
                    </a:srgbClr>
                  </a:outerShdw>
                </a:effectLst>
                <a:latin typeface="Arial"/>
                <a:cs typeface="Arial"/>
              </a:rPr>
              <a:t> </a:t>
            </a:r>
            <a:r>
              <a:rPr lang="en-CA" sz="2400" b="1" dirty="0" err="1" smtClean="0">
                <a:effectLst>
                  <a:outerShdw blurRad="50800" dist="38100" dir="2700000" algn="tl" rotWithShape="0">
                    <a:srgbClr val="000000">
                      <a:alpha val="43000"/>
                    </a:srgbClr>
                  </a:outerShdw>
                </a:effectLst>
                <a:latin typeface="Arial"/>
                <a:cs typeface="Arial"/>
              </a:rPr>
              <a:t>dans</a:t>
            </a:r>
            <a:r>
              <a:rPr lang="en-CA" sz="2400" b="1" dirty="0" smtClean="0">
                <a:effectLst>
                  <a:outerShdw blurRad="50800" dist="38100" dir="2700000" algn="tl" rotWithShape="0">
                    <a:srgbClr val="000000">
                      <a:alpha val="43000"/>
                    </a:srgbClr>
                  </a:outerShdw>
                </a:effectLst>
                <a:latin typeface="Arial"/>
                <a:cs typeface="Arial"/>
              </a:rPr>
              <a:t> un rayon de 100m du </a:t>
            </a:r>
            <a:r>
              <a:rPr lang="en-CA" sz="2400" b="1" dirty="0" err="1" smtClean="0">
                <a:effectLst>
                  <a:outerShdw blurRad="50800" dist="38100" dir="2700000" algn="tl" rotWithShape="0">
                    <a:srgbClr val="000000">
                      <a:alpha val="43000"/>
                    </a:srgbClr>
                  </a:outerShdw>
                </a:effectLst>
                <a:latin typeface="Arial"/>
                <a:cs typeface="Arial"/>
              </a:rPr>
              <a:t>parc</a:t>
            </a:r>
            <a:r>
              <a:rPr lang="en-CA" sz="2400" b="1" dirty="0" smtClean="0">
                <a:effectLst>
                  <a:outerShdw blurRad="50800" dist="38100" dir="2700000" algn="tl" rotWithShape="0">
                    <a:srgbClr val="000000">
                      <a:alpha val="43000"/>
                    </a:srgbClr>
                  </a:outerShdw>
                </a:effectLst>
                <a:latin typeface="Arial"/>
                <a:cs typeface="Arial"/>
              </a:rPr>
              <a:t> </a:t>
            </a:r>
            <a:r>
              <a:rPr lang="en-CA" sz="2400" b="1" dirty="0" err="1" smtClean="0">
                <a:effectLst>
                  <a:outerShdw blurRad="50800" dist="38100" dir="2700000" algn="tl" rotWithShape="0">
                    <a:srgbClr val="000000">
                      <a:alpha val="43000"/>
                    </a:srgbClr>
                  </a:outerShdw>
                </a:effectLst>
                <a:latin typeface="Arial"/>
                <a:cs typeface="Arial"/>
              </a:rPr>
              <a:t>Émilie</a:t>
            </a:r>
            <a:r>
              <a:rPr lang="en-CA" sz="2400" b="1" dirty="0" smtClean="0">
                <a:effectLst>
                  <a:outerShdw blurRad="50800" dist="38100" dir="2700000" algn="tl" rotWithShape="0">
                    <a:srgbClr val="000000">
                      <a:alpha val="43000"/>
                    </a:srgbClr>
                  </a:outerShdw>
                </a:effectLst>
                <a:latin typeface="Arial"/>
                <a:cs typeface="Arial"/>
              </a:rPr>
              <a:t> </a:t>
            </a:r>
            <a:r>
              <a:rPr lang="en-CA" sz="2400" b="1" dirty="0" err="1" smtClean="0">
                <a:effectLst>
                  <a:outerShdw blurRad="50800" dist="38100" dir="2700000" algn="tl" rotWithShape="0">
                    <a:srgbClr val="000000">
                      <a:alpha val="43000"/>
                    </a:srgbClr>
                  </a:outerShdw>
                </a:effectLst>
                <a:latin typeface="Arial"/>
                <a:cs typeface="Arial"/>
              </a:rPr>
              <a:t>Gamelin</a:t>
            </a:r>
            <a:endParaRPr lang="en-CA" sz="2400" b="1" dirty="0" smtClean="0">
              <a:effectLst>
                <a:outerShdw blurRad="50800" dist="38100" dir="2700000" algn="tl" rotWithShape="0">
                  <a:srgbClr val="000000">
                    <a:alpha val="43000"/>
                  </a:srgbClr>
                </a:outerShdw>
              </a:effectLst>
              <a:latin typeface="Arial"/>
              <a:cs typeface="Arial"/>
            </a:endParaRPr>
          </a:p>
          <a:p>
            <a:pPr>
              <a:spcBef>
                <a:spcPts val="600"/>
              </a:spcBef>
              <a:buNone/>
            </a:pPr>
            <a:r>
              <a:rPr lang="en-CA" sz="2400" b="1" dirty="0" smtClean="0">
                <a:effectLst>
                  <a:outerShdw blurRad="50800" dist="38100" dir="2700000" algn="tl" rotWithShape="0">
                    <a:srgbClr val="000000">
                      <a:alpha val="43000"/>
                    </a:srgbClr>
                  </a:outerShdw>
                </a:effectLst>
                <a:latin typeface="Arial"/>
                <a:cs typeface="Arial"/>
              </a:rPr>
              <a:t>	</a:t>
            </a:r>
          </a:p>
          <a:p>
            <a:pPr>
              <a:spcBef>
                <a:spcPts val="600"/>
              </a:spcBef>
              <a:buNone/>
            </a:pPr>
            <a:r>
              <a:rPr lang="en-CA" sz="2400" b="1" dirty="0" smtClean="0">
                <a:effectLst>
                  <a:outerShdw blurRad="50800" dist="38100" dir="2700000" algn="tl" rotWithShape="0">
                    <a:srgbClr val="000000">
                      <a:alpha val="43000"/>
                    </a:srgbClr>
                  </a:outerShdw>
                </a:effectLst>
                <a:latin typeface="Arial"/>
                <a:cs typeface="Arial"/>
              </a:rPr>
              <a:t>	</a:t>
            </a:r>
            <a:br>
              <a:rPr lang="en-CA" sz="2400" b="1" dirty="0" smtClean="0">
                <a:effectLst>
                  <a:outerShdw blurRad="50800" dist="38100" dir="2700000" algn="tl" rotWithShape="0">
                    <a:srgbClr val="000000">
                      <a:alpha val="43000"/>
                    </a:srgbClr>
                  </a:outerShdw>
                </a:effectLst>
                <a:latin typeface="Arial"/>
                <a:cs typeface="Arial"/>
              </a:rPr>
            </a:br>
            <a:endParaRPr lang="en-CA" sz="2400" b="1" dirty="0">
              <a:effectLst>
                <a:outerShdw blurRad="50800" dist="38100" dir="2700000" algn="tl" rotWithShape="0">
                  <a:srgbClr val="000000">
                    <a:alpha val="43000"/>
                  </a:srgbClr>
                </a:outerShdw>
              </a:effectLst>
              <a:latin typeface="Arial"/>
              <a:cs typeface="Arial"/>
            </a:endParaRPr>
          </a:p>
        </p:txBody>
      </p:sp>
      <p:sp>
        <p:nvSpPr>
          <p:cNvPr id="5" name="Titre 1"/>
          <p:cNvSpPr>
            <a:spLocks noGrp="1"/>
          </p:cNvSpPr>
          <p:nvPr>
            <p:ph type="title"/>
          </p:nvPr>
        </p:nvSpPr>
        <p:spPr>
          <a:xfrm>
            <a:off x="0" y="0"/>
            <a:ext cx="9144000" cy="850106"/>
          </a:xfrm>
          <a:solidFill>
            <a:srgbClr val="4A8EF2"/>
          </a:solidFill>
        </p:spPr>
        <p:txBody>
          <a:bodyPr/>
          <a:lstStyle/>
          <a:p>
            <a:pPr>
              <a:lnSpc>
                <a:spcPct val="80000"/>
              </a:lnSpc>
            </a:pPr>
            <a:r>
              <a:rPr lang="en-CA" b="1" dirty="0" err="1" smtClean="0">
                <a:solidFill>
                  <a:srgbClr val="FFFFFF"/>
                </a:solidFill>
                <a:effectLst>
                  <a:outerShdw blurRad="38100" dist="38100" dir="2700000" algn="tl">
                    <a:srgbClr val="000000">
                      <a:alpha val="43137"/>
                    </a:srgbClr>
                  </a:outerShdw>
                </a:effectLst>
                <a:latin typeface="Arial"/>
                <a:cs typeface="Arial"/>
              </a:rPr>
              <a:t>Exemple</a:t>
            </a:r>
            <a:r>
              <a:rPr lang="en-CA" b="1" dirty="0" smtClean="0">
                <a:solidFill>
                  <a:srgbClr val="FFFFFF"/>
                </a:solidFill>
                <a:effectLst>
                  <a:outerShdw blurRad="38100" dist="38100" dir="2700000" algn="tl">
                    <a:srgbClr val="000000">
                      <a:alpha val="43137"/>
                    </a:srgbClr>
                  </a:outerShdw>
                </a:effectLst>
                <a:latin typeface="Arial"/>
                <a:cs typeface="Arial"/>
              </a:rPr>
              <a:t> – Montréal (II)</a:t>
            </a:r>
            <a:endParaRPr lang="en-CA" b="1" dirty="0">
              <a:solidFill>
                <a:srgbClr val="FFFFFF"/>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84003356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1119514"/>
            <a:ext cx="8820472" cy="5621854"/>
          </a:xfrm>
        </p:spPr>
        <p:txBody>
          <a:bodyPr>
            <a:noAutofit/>
          </a:bodyPr>
          <a:lstStyle/>
          <a:p>
            <a:pPr marL="342900" lvl="1" indent="-342900">
              <a:spcBef>
                <a:spcPts val="600"/>
              </a:spcBef>
              <a:buNone/>
            </a:pPr>
            <a:r>
              <a:rPr lang="en-CA" sz="2400" b="1" u="sng" dirty="0" err="1" smtClean="0">
                <a:effectLst>
                  <a:outerShdw blurRad="50800" dist="38100" dir="2700000" algn="tl" rotWithShape="0">
                    <a:srgbClr val="000000">
                      <a:alpha val="43000"/>
                    </a:srgbClr>
                  </a:outerShdw>
                </a:effectLst>
                <a:latin typeface="Arial"/>
                <a:cs typeface="Arial"/>
              </a:rPr>
              <a:t>Zora</a:t>
            </a:r>
            <a:r>
              <a:rPr lang="en-CA" sz="2400" b="1" dirty="0" smtClean="0">
                <a:effectLst>
                  <a:outerShdw blurRad="50800" dist="38100" dir="2700000" algn="tl" rotWithShape="0">
                    <a:srgbClr val="000000">
                      <a:alpha val="43000"/>
                    </a:srgbClr>
                  </a:outerShdw>
                </a:effectLst>
                <a:latin typeface="Arial"/>
                <a:cs typeface="Arial"/>
              </a:rPr>
              <a:t>: 	</a:t>
            </a:r>
            <a:r>
              <a:rPr lang="en-CA" sz="2400" i="1" dirty="0" err="1" smtClean="0">
                <a:effectLst>
                  <a:outerShdw blurRad="50800" dist="38100" dir="2700000" algn="tl" rotWithShape="0">
                    <a:srgbClr val="000000">
                      <a:alpha val="43000"/>
                    </a:srgbClr>
                  </a:outerShdw>
                </a:effectLst>
                <a:latin typeface="Arial"/>
                <a:cs typeface="Arial"/>
              </a:rPr>
              <a:t>accusée</a:t>
            </a:r>
            <a:r>
              <a:rPr lang="en-CA" sz="2400" i="1" dirty="0" smtClean="0">
                <a:effectLst>
                  <a:outerShdw blurRad="50800" dist="38100" dir="2700000" algn="tl" rotWithShape="0">
                    <a:srgbClr val="000000">
                      <a:alpha val="43000"/>
                    </a:srgbClr>
                  </a:outerShdw>
                </a:effectLst>
                <a:latin typeface="Arial"/>
                <a:cs typeface="Arial"/>
              </a:rPr>
              <a:t> de complot en </a:t>
            </a:r>
            <a:r>
              <a:rPr lang="en-CA" sz="2400" i="1" dirty="0" err="1" smtClean="0">
                <a:effectLst>
                  <a:outerShdw blurRad="50800" dist="38100" dir="2700000" algn="tl" rotWithShape="0">
                    <a:srgbClr val="000000">
                      <a:alpha val="43000"/>
                    </a:srgbClr>
                  </a:outerShdw>
                </a:effectLst>
                <a:latin typeface="Arial"/>
                <a:cs typeface="Arial"/>
              </a:rPr>
              <a:t>vue</a:t>
            </a:r>
            <a:r>
              <a:rPr lang="en-CA" sz="2400" i="1" dirty="0" smtClean="0">
                <a:effectLst>
                  <a:outerShdw blurRad="50800" dist="38100" dir="2700000" algn="tl" rotWithShape="0">
                    <a:srgbClr val="000000">
                      <a:alpha val="43000"/>
                    </a:srgbClr>
                  </a:outerShdw>
                </a:effectLst>
                <a:latin typeface="Arial"/>
                <a:cs typeface="Arial"/>
              </a:rPr>
              <a:t> de </a:t>
            </a:r>
            <a:r>
              <a:rPr lang="en-CA" sz="2400" i="1" dirty="0" err="1" smtClean="0">
                <a:effectLst>
                  <a:outerShdw blurRad="50800" dist="38100" dir="2700000" algn="tl" rotWithShape="0">
                    <a:srgbClr val="000000">
                      <a:alpha val="43000"/>
                    </a:srgbClr>
                  </a:outerShdw>
                </a:effectLst>
                <a:latin typeface="Arial"/>
                <a:cs typeface="Arial"/>
              </a:rPr>
              <a:t>commettre</a:t>
            </a:r>
            <a:r>
              <a:rPr lang="en-CA" sz="2400" i="1" dirty="0" smtClean="0">
                <a:effectLst>
                  <a:outerShdw blurRad="50800" dist="38100" dir="2700000" algn="tl" rotWithShape="0">
                    <a:srgbClr val="000000">
                      <a:alpha val="43000"/>
                    </a:srgbClr>
                  </a:outerShdw>
                </a:effectLst>
                <a:latin typeface="Arial"/>
                <a:cs typeface="Arial"/>
              </a:rPr>
              <a:t> un </a:t>
            </a:r>
            <a:r>
              <a:rPr lang="en-CA" sz="2400" i="1" dirty="0" err="1" smtClean="0">
                <a:effectLst>
                  <a:outerShdw blurRad="50800" dist="38100" dir="2700000" algn="tl" rotWithShape="0">
                    <a:srgbClr val="000000">
                      <a:alpha val="43000"/>
                    </a:srgbClr>
                  </a:outerShdw>
                </a:effectLst>
                <a:latin typeface="Arial"/>
                <a:cs typeface="Arial"/>
              </a:rPr>
              <a:t>méfait</a:t>
            </a:r>
            <a:r>
              <a:rPr lang="en-CA" sz="2400" i="1" dirty="0" smtClean="0">
                <a:effectLst>
                  <a:outerShdw blurRad="50800" dist="38100" dir="2700000" algn="tl" rotWithShape="0">
                    <a:srgbClr val="000000">
                      <a:alpha val="43000"/>
                    </a:srgbClr>
                  </a:outerShdw>
                </a:effectLst>
                <a:latin typeface="Arial"/>
                <a:cs typeface="Arial"/>
              </a:rPr>
              <a:t> de 	plus de 5000$, complot en </a:t>
            </a:r>
            <a:r>
              <a:rPr lang="en-CA" sz="2400" i="1" dirty="0" err="1" smtClean="0">
                <a:effectLst>
                  <a:outerShdw blurRad="50800" dist="38100" dir="2700000" algn="tl" rotWithShape="0">
                    <a:srgbClr val="000000">
                      <a:alpha val="43000"/>
                    </a:srgbClr>
                  </a:outerShdw>
                </a:effectLst>
                <a:latin typeface="Arial"/>
                <a:cs typeface="Arial"/>
              </a:rPr>
              <a:t>vue</a:t>
            </a:r>
            <a:r>
              <a:rPr lang="en-CA" sz="2400" i="1" dirty="0" smtClean="0">
                <a:effectLst>
                  <a:outerShdw blurRad="50800" dist="38100" dir="2700000" algn="tl" rotWithShape="0">
                    <a:srgbClr val="000000">
                      <a:alpha val="43000"/>
                    </a:srgbClr>
                  </a:outerShdw>
                </a:effectLst>
                <a:latin typeface="Arial"/>
                <a:cs typeface="Arial"/>
              </a:rPr>
              <a:t> de </a:t>
            </a:r>
            <a:r>
              <a:rPr lang="en-CA" sz="2400" i="1" dirty="0" err="1" smtClean="0">
                <a:effectLst>
                  <a:outerShdw blurRad="50800" dist="38100" dir="2700000" algn="tl" rotWithShape="0">
                    <a:srgbClr val="000000">
                      <a:alpha val="43000"/>
                    </a:srgbClr>
                  </a:outerShdw>
                </a:effectLst>
                <a:latin typeface="Arial"/>
                <a:cs typeface="Arial"/>
              </a:rPr>
              <a:t>commettre</a:t>
            </a:r>
            <a:r>
              <a:rPr lang="en-CA" sz="2400" i="1" dirty="0" smtClean="0">
                <a:effectLst>
                  <a:outerShdw blurRad="50800" dist="38100" dir="2700000" algn="tl" rotWithShape="0">
                    <a:srgbClr val="000000">
                      <a:alpha val="43000"/>
                    </a:srgbClr>
                  </a:outerShdw>
                </a:effectLst>
                <a:latin typeface="Arial"/>
                <a:cs typeface="Arial"/>
              </a:rPr>
              <a:t> des </a:t>
            </a:r>
            <a:r>
              <a:rPr lang="en-CA" sz="2400" i="1" dirty="0" err="1" smtClean="0">
                <a:effectLst>
                  <a:outerShdw blurRad="50800" dist="38100" dir="2700000" algn="tl" rotWithShape="0">
                    <a:srgbClr val="000000">
                      <a:alpha val="43000"/>
                    </a:srgbClr>
                  </a:outerShdw>
                </a:effectLst>
                <a:latin typeface="Arial"/>
                <a:cs typeface="Arial"/>
              </a:rPr>
              <a:t>voies</a:t>
            </a:r>
            <a:r>
              <a:rPr lang="en-CA" sz="2400" i="1" dirty="0" smtClean="0">
                <a:effectLst>
                  <a:outerShdw blurRad="50800" dist="38100" dir="2700000" algn="tl" rotWithShape="0">
                    <a:srgbClr val="000000">
                      <a:alpha val="43000"/>
                    </a:srgbClr>
                  </a:outerShdw>
                </a:effectLst>
                <a:latin typeface="Arial"/>
                <a:cs typeface="Arial"/>
              </a:rPr>
              <a:t> 	de fait </a:t>
            </a:r>
            <a:r>
              <a:rPr lang="en-CA" sz="2400" i="1" dirty="0" err="1" smtClean="0">
                <a:effectLst>
                  <a:outerShdw blurRad="50800" dist="38100" dir="2700000" algn="tl" rotWithShape="0">
                    <a:srgbClr val="000000">
                      <a:alpha val="43000"/>
                    </a:srgbClr>
                  </a:outerShdw>
                </a:effectLst>
                <a:latin typeface="Arial"/>
                <a:cs typeface="Arial"/>
              </a:rPr>
              <a:t>sur</a:t>
            </a:r>
            <a:r>
              <a:rPr lang="en-CA" sz="2400" i="1" dirty="0" smtClean="0">
                <a:effectLst>
                  <a:outerShdw blurRad="50800" dist="38100" dir="2700000" algn="tl" rotWithShape="0">
                    <a:srgbClr val="000000">
                      <a:alpha val="43000"/>
                    </a:srgbClr>
                  </a:outerShdw>
                </a:effectLst>
                <a:latin typeface="Arial"/>
                <a:cs typeface="Arial"/>
              </a:rPr>
              <a:t> un </a:t>
            </a:r>
            <a:r>
              <a:rPr lang="en-CA" sz="2400" i="1" dirty="0" err="1" smtClean="0">
                <a:effectLst>
                  <a:outerShdw blurRad="50800" dist="38100" dir="2700000" algn="tl" rotWithShape="0">
                    <a:srgbClr val="000000">
                      <a:alpha val="43000"/>
                    </a:srgbClr>
                  </a:outerShdw>
                </a:effectLst>
                <a:latin typeface="Arial"/>
                <a:cs typeface="Arial"/>
              </a:rPr>
              <a:t>policier</a:t>
            </a:r>
            <a:r>
              <a:rPr lang="en-CA" sz="2400" i="1" dirty="0" smtClean="0">
                <a:effectLst>
                  <a:outerShdw blurRad="50800" dist="38100" dir="2700000" algn="tl" rotWithShape="0">
                    <a:srgbClr val="000000">
                      <a:alpha val="43000"/>
                    </a:srgbClr>
                  </a:outerShdw>
                </a:effectLst>
                <a:latin typeface="Arial"/>
                <a:cs typeface="Arial"/>
              </a:rPr>
              <a:t> et </a:t>
            </a:r>
            <a:r>
              <a:rPr lang="en-CA" sz="2400" i="1" dirty="0" err="1" smtClean="0">
                <a:effectLst>
                  <a:outerShdw blurRad="50800" dist="38100" dir="2700000" algn="tl" rotWithShape="0">
                    <a:srgbClr val="000000">
                      <a:alpha val="43000"/>
                    </a:srgbClr>
                  </a:outerShdw>
                </a:effectLst>
                <a:latin typeface="Arial"/>
                <a:cs typeface="Arial"/>
              </a:rPr>
              <a:t>d’entrave</a:t>
            </a:r>
            <a:r>
              <a:rPr lang="en-CA" sz="2400" i="1" dirty="0" smtClean="0">
                <a:effectLst>
                  <a:outerShdw blurRad="50800" dist="38100" dir="2700000" algn="tl" rotWithShape="0">
                    <a:srgbClr val="000000">
                      <a:alpha val="43000"/>
                    </a:srgbClr>
                  </a:outerShdw>
                </a:effectLst>
                <a:latin typeface="Arial"/>
                <a:cs typeface="Arial"/>
              </a:rPr>
              <a:t> (9 conditions</a:t>
            </a:r>
            <a:r>
              <a:rPr lang="en-CA" sz="2400" b="1" i="1" dirty="0" smtClean="0">
                <a:effectLst>
                  <a:outerShdw blurRad="50800" dist="38100" dir="2700000" algn="tl" rotWithShape="0">
                    <a:srgbClr val="000000">
                      <a:alpha val="43000"/>
                    </a:srgbClr>
                  </a:outerShdw>
                </a:effectLst>
                <a:latin typeface="Arial"/>
                <a:cs typeface="Arial"/>
              </a:rPr>
              <a:t>)</a:t>
            </a:r>
            <a:endParaRPr lang="en-CA" sz="2400" dirty="0" smtClean="0">
              <a:effectLst>
                <a:outerShdw blurRad="50800" dist="38100" dir="2700000" algn="tl" rotWithShape="0">
                  <a:srgbClr val="000000">
                    <a:alpha val="43000"/>
                  </a:srgbClr>
                </a:outerShdw>
              </a:effectLst>
              <a:latin typeface="Arial"/>
              <a:cs typeface="Arial"/>
            </a:endParaRPr>
          </a:p>
          <a:p>
            <a:pPr marL="457200" lvl="1" indent="-457200">
              <a:spcBef>
                <a:spcPts val="600"/>
              </a:spcBef>
              <a:buAutoNum type="arabicPeriod"/>
            </a:pPr>
            <a:r>
              <a:rPr lang="en-CA" sz="2400" b="1" dirty="0" smtClean="0">
                <a:effectLst>
                  <a:outerShdw blurRad="50800" dist="38100" dir="2700000" algn="tl" rotWithShape="0">
                    <a:srgbClr val="000000">
                      <a:alpha val="43000"/>
                    </a:srgbClr>
                  </a:outerShdw>
                </a:effectLst>
                <a:latin typeface="Arial"/>
                <a:cs typeface="Arial"/>
              </a:rPr>
              <a:t>Engagement avec cautions </a:t>
            </a:r>
            <a:r>
              <a:rPr lang="en-CA" sz="2400" b="1" dirty="0" smtClean="0">
                <a:effectLst>
                  <a:outerShdw blurRad="50800" dist="38100" dir="2700000" algn="tl" rotWithShape="0">
                    <a:srgbClr val="000000">
                      <a:alpha val="43000"/>
                    </a:srgbClr>
                  </a:outerShdw>
                </a:effectLst>
                <a:latin typeface="Arial"/>
                <a:cs typeface="Arial"/>
              </a:rPr>
              <a:t>+ </a:t>
            </a:r>
            <a:r>
              <a:rPr lang="en-CA" sz="2400" b="1" dirty="0" smtClean="0">
                <a:effectLst>
                  <a:outerShdw blurRad="50800" dist="38100" dir="2700000" algn="tl" rotWithShape="0">
                    <a:srgbClr val="000000">
                      <a:alpha val="43000"/>
                    </a:srgbClr>
                  </a:outerShdw>
                </a:effectLst>
                <a:latin typeface="Arial"/>
                <a:cs typeface="Arial"/>
              </a:rPr>
              <a:t>de 75 000$</a:t>
            </a:r>
          </a:p>
          <a:p>
            <a:pPr marL="457200" lvl="1" indent="-457200">
              <a:spcBef>
                <a:spcPts val="600"/>
              </a:spcBef>
              <a:buAutoNum type="arabicPeriod"/>
            </a:pPr>
            <a:r>
              <a:rPr lang="en-CA" sz="2400" b="1" dirty="0" smtClean="0">
                <a:effectLst>
                  <a:outerShdw blurRad="50800" dist="38100" dir="2700000" algn="tl" rotWithShape="0">
                    <a:srgbClr val="000000">
                      <a:alpha val="43000"/>
                    </a:srgbClr>
                  </a:outerShdw>
                </a:effectLst>
                <a:latin typeface="Arial"/>
                <a:cs typeface="Arial"/>
              </a:rPr>
              <a:t>Assignation </a:t>
            </a:r>
            <a:r>
              <a:rPr lang="en-CA" sz="2400" b="1" dirty="0" err="1" smtClean="0">
                <a:effectLst>
                  <a:outerShdw blurRad="50800" dist="38100" dir="2700000" algn="tl" rotWithShape="0">
                    <a:srgbClr val="000000">
                      <a:alpha val="43000"/>
                    </a:srgbClr>
                  </a:outerShdw>
                </a:effectLst>
                <a:latin typeface="Arial"/>
                <a:cs typeface="Arial"/>
              </a:rPr>
              <a:t>à</a:t>
            </a:r>
            <a:r>
              <a:rPr lang="en-CA" sz="2400" b="1" dirty="0" smtClean="0">
                <a:effectLst>
                  <a:outerShdw blurRad="50800" dist="38100" dir="2700000" algn="tl" rotWithShape="0">
                    <a:srgbClr val="000000">
                      <a:alpha val="43000"/>
                    </a:srgbClr>
                  </a:outerShdw>
                </a:effectLst>
                <a:latin typeface="Arial"/>
                <a:cs typeface="Arial"/>
              </a:rPr>
              <a:t> domicile chez </a:t>
            </a:r>
            <a:r>
              <a:rPr lang="en-CA" sz="2400" b="1" dirty="0" err="1" smtClean="0">
                <a:effectLst>
                  <a:outerShdw blurRad="50800" dist="38100" dir="2700000" algn="tl" rotWithShape="0">
                    <a:srgbClr val="000000">
                      <a:alpha val="43000"/>
                    </a:srgbClr>
                  </a:outerShdw>
                </a:effectLst>
                <a:latin typeface="Arial"/>
                <a:cs typeface="Arial"/>
              </a:rPr>
              <a:t>une</a:t>
            </a:r>
            <a:r>
              <a:rPr lang="en-CA" sz="2400" b="1" dirty="0" smtClean="0">
                <a:effectLst>
                  <a:outerShdw blurRad="50800" dist="38100" dir="2700000" algn="tl" rotWithShape="0">
                    <a:srgbClr val="000000">
                      <a:alpha val="43000"/>
                    </a:srgbClr>
                  </a:outerShdw>
                </a:effectLst>
                <a:latin typeface="Arial"/>
                <a:cs typeface="Arial"/>
              </a:rPr>
              <a:t> caution, </a:t>
            </a:r>
            <a:r>
              <a:rPr lang="en-CA" sz="2400" b="1" dirty="0" err="1" smtClean="0">
                <a:effectLst>
                  <a:outerShdw blurRad="50800" dist="38100" dir="2700000" algn="tl" rotWithShape="0">
                    <a:srgbClr val="000000">
                      <a:alpha val="43000"/>
                    </a:srgbClr>
                  </a:outerShdw>
                </a:effectLst>
                <a:latin typeface="Arial"/>
                <a:cs typeface="Arial"/>
              </a:rPr>
              <a:t>sauf</a:t>
            </a:r>
            <a:r>
              <a:rPr lang="en-CA" sz="2400" b="1" dirty="0">
                <a:effectLst>
                  <a:outerShdw blurRad="50800" dist="38100" dir="2700000" algn="tl" rotWithShape="0">
                    <a:srgbClr val="000000">
                      <a:alpha val="43000"/>
                    </a:srgbClr>
                  </a:outerShdw>
                </a:effectLst>
                <a:latin typeface="Arial"/>
                <a:cs typeface="Arial"/>
              </a:rPr>
              <a:t> </a:t>
            </a:r>
            <a:r>
              <a:rPr lang="en-CA" sz="2400" b="1" dirty="0" smtClean="0">
                <a:effectLst>
                  <a:outerShdw blurRad="50800" dist="38100" dir="2700000" algn="tl" rotWithShape="0">
                    <a:srgbClr val="000000">
                      <a:alpha val="43000"/>
                    </a:srgbClr>
                  </a:outerShdw>
                </a:effectLst>
                <a:latin typeface="Arial"/>
                <a:cs typeface="Arial"/>
              </a:rPr>
              <a:t>pour:</a:t>
            </a:r>
          </a:p>
          <a:p>
            <a:pPr marL="0" lvl="1" indent="0">
              <a:spcBef>
                <a:spcPts val="600"/>
              </a:spcBef>
              <a:buNone/>
            </a:pPr>
            <a:r>
              <a:rPr lang="en-CA" sz="2400" b="1" dirty="0">
                <a:effectLst>
                  <a:outerShdw blurRad="50800" dist="38100" dir="2700000" algn="tl" rotWithShape="0">
                    <a:srgbClr val="000000">
                      <a:alpha val="43000"/>
                    </a:srgbClr>
                  </a:outerShdw>
                </a:effectLst>
                <a:latin typeface="Arial"/>
                <a:cs typeface="Arial"/>
              </a:rPr>
              <a:t>	</a:t>
            </a:r>
            <a:r>
              <a:rPr lang="en-CA" sz="2400" b="1" dirty="0" smtClean="0">
                <a:effectLst>
                  <a:outerShdw blurRad="50800" dist="38100" dir="2700000" algn="tl" rotWithShape="0">
                    <a:srgbClr val="000000">
                      <a:alpha val="43000"/>
                    </a:srgbClr>
                  </a:outerShdw>
                </a:effectLst>
                <a:latin typeface="Arial"/>
                <a:cs typeface="Arial"/>
              </a:rPr>
              <a:t>a) </a:t>
            </a:r>
            <a:r>
              <a:rPr lang="en-CA" sz="2400" b="1" dirty="0" err="1" smtClean="0">
                <a:effectLst>
                  <a:outerShdw blurRad="50800" dist="38100" dir="2700000" algn="tl" rotWithShape="0">
                    <a:srgbClr val="000000">
                      <a:alpha val="43000"/>
                    </a:srgbClr>
                  </a:outerShdw>
                </a:effectLst>
                <a:latin typeface="Arial"/>
                <a:cs typeface="Arial"/>
              </a:rPr>
              <a:t>recevoir</a:t>
            </a:r>
            <a:r>
              <a:rPr lang="en-CA" sz="2400" b="1" dirty="0" smtClean="0">
                <a:effectLst>
                  <a:outerShdw blurRad="50800" dist="38100" dir="2700000" algn="tl" rotWithShape="0">
                    <a:srgbClr val="000000">
                      <a:alpha val="43000"/>
                    </a:srgbClr>
                  </a:outerShdw>
                </a:effectLst>
                <a:latin typeface="Arial"/>
                <a:cs typeface="Arial"/>
              </a:rPr>
              <a:t> des </a:t>
            </a:r>
            <a:r>
              <a:rPr lang="en-CA" sz="2400" b="1" dirty="0" err="1" smtClean="0">
                <a:effectLst>
                  <a:outerShdw blurRad="50800" dist="38100" dir="2700000" algn="tl" rotWithShape="0">
                    <a:srgbClr val="000000">
                      <a:alpha val="43000"/>
                    </a:srgbClr>
                  </a:outerShdw>
                </a:effectLst>
                <a:latin typeface="Arial"/>
                <a:cs typeface="Arial"/>
              </a:rPr>
              <a:t>soins</a:t>
            </a:r>
            <a:r>
              <a:rPr lang="en-CA" sz="2400" b="1" dirty="0" smtClean="0">
                <a:effectLst>
                  <a:outerShdw blurRad="50800" dist="38100" dir="2700000" algn="tl" rotWithShape="0">
                    <a:srgbClr val="000000">
                      <a:alpha val="43000"/>
                    </a:srgbClr>
                  </a:outerShdw>
                </a:effectLst>
                <a:latin typeface="Arial"/>
                <a:cs typeface="Arial"/>
              </a:rPr>
              <a:t> </a:t>
            </a:r>
            <a:r>
              <a:rPr lang="en-CA" sz="2400" b="1" dirty="0" err="1" smtClean="0">
                <a:effectLst>
                  <a:outerShdw blurRad="50800" dist="38100" dir="2700000" algn="tl" rotWithShape="0">
                    <a:srgbClr val="000000">
                      <a:alpha val="43000"/>
                    </a:srgbClr>
                  </a:outerShdw>
                </a:effectLst>
                <a:latin typeface="Arial"/>
                <a:cs typeface="Arial"/>
              </a:rPr>
              <a:t>d’urgence</a:t>
            </a:r>
            <a:r>
              <a:rPr lang="en-CA" sz="2400" b="1" dirty="0" smtClean="0">
                <a:effectLst>
                  <a:outerShdw blurRad="50800" dist="38100" dir="2700000" algn="tl" rotWithShape="0">
                    <a:srgbClr val="000000">
                      <a:alpha val="43000"/>
                    </a:srgbClr>
                  </a:outerShdw>
                </a:effectLst>
                <a:latin typeface="Arial"/>
                <a:cs typeface="Arial"/>
              </a:rPr>
              <a:t>, pour </a:t>
            </a:r>
            <a:r>
              <a:rPr lang="en-CA" sz="2400" b="1" dirty="0" err="1" smtClean="0">
                <a:effectLst>
                  <a:outerShdw blurRad="50800" dist="38100" dir="2700000" algn="tl" rotWithShape="0">
                    <a:srgbClr val="000000">
                      <a:alpha val="43000"/>
                    </a:srgbClr>
                  </a:outerShdw>
                </a:effectLst>
                <a:latin typeface="Arial"/>
                <a:cs typeface="Arial"/>
              </a:rPr>
              <a:t>rencontrer</a:t>
            </a:r>
            <a:r>
              <a:rPr lang="en-CA" sz="2400" b="1" dirty="0" smtClean="0">
                <a:effectLst>
                  <a:outerShdw blurRad="50800" dist="38100" dir="2700000" algn="tl" rotWithShape="0">
                    <a:srgbClr val="000000">
                      <a:alpha val="43000"/>
                    </a:srgbClr>
                  </a:outerShdw>
                </a:effectLst>
                <a:latin typeface="Arial"/>
                <a:cs typeface="Arial"/>
              </a:rPr>
              <a:t> son 	</a:t>
            </a:r>
            <a:r>
              <a:rPr lang="en-CA" sz="2400" b="1" dirty="0" err="1" smtClean="0">
                <a:effectLst>
                  <a:outerShdw blurRad="50800" dist="38100" dir="2700000" algn="tl" rotWithShape="0">
                    <a:srgbClr val="000000">
                      <a:alpha val="43000"/>
                    </a:srgbClr>
                  </a:outerShdw>
                </a:effectLst>
                <a:latin typeface="Arial"/>
                <a:cs typeface="Arial"/>
              </a:rPr>
              <a:t>avocat</a:t>
            </a:r>
            <a:r>
              <a:rPr lang="en-CA" sz="2400" b="1" dirty="0" smtClean="0">
                <a:effectLst>
                  <a:outerShdw blurRad="50800" dist="38100" dir="2700000" algn="tl" rotWithShape="0">
                    <a:srgbClr val="000000">
                      <a:alpha val="43000"/>
                    </a:srgbClr>
                  </a:outerShdw>
                </a:effectLst>
                <a:latin typeface="Arial"/>
                <a:cs typeface="Arial"/>
              </a:rPr>
              <a:t> </a:t>
            </a:r>
            <a:r>
              <a:rPr lang="en-CA" sz="2400" b="1" dirty="0" err="1" smtClean="0">
                <a:effectLst>
                  <a:outerShdw blurRad="50800" dist="38100" dir="2700000" algn="tl" rotWithShape="0">
                    <a:srgbClr val="000000">
                      <a:alpha val="43000"/>
                    </a:srgbClr>
                  </a:outerShdw>
                </a:effectLst>
                <a:latin typeface="Arial"/>
                <a:cs typeface="Arial"/>
              </a:rPr>
              <a:t>ou</a:t>
            </a:r>
            <a:r>
              <a:rPr lang="en-CA" sz="2400" b="1" dirty="0" smtClean="0">
                <a:effectLst>
                  <a:outerShdw blurRad="50800" dist="38100" dir="2700000" algn="tl" rotWithShape="0">
                    <a:srgbClr val="000000">
                      <a:alpha val="43000"/>
                    </a:srgbClr>
                  </a:outerShdw>
                </a:effectLst>
                <a:latin typeface="Arial"/>
                <a:cs typeface="Arial"/>
              </a:rPr>
              <a:t> pour </a:t>
            </a:r>
            <a:r>
              <a:rPr lang="en-CA" sz="2400" b="1" dirty="0" err="1" smtClean="0">
                <a:effectLst>
                  <a:outerShdw blurRad="50800" dist="38100" dir="2700000" algn="tl" rotWithShape="0">
                    <a:srgbClr val="000000">
                      <a:alpha val="43000"/>
                    </a:srgbClr>
                  </a:outerShdw>
                </a:effectLst>
                <a:latin typeface="Arial"/>
                <a:cs typeface="Arial"/>
              </a:rPr>
              <a:t>suivre</a:t>
            </a:r>
            <a:r>
              <a:rPr lang="en-CA" sz="2400" b="1" dirty="0" smtClean="0">
                <a:effectLst>
                  <a:outerShdw blurRad="50800" dist="38100" dir="2700000" algn="tl" rotWithShape="0">
                    <a:srgbClr val="000000">
                      <a:alpha val="43000"/>
                    </a:srgbClr>
                  </a:outerShdw>
                </a:effectLst>
                <a:latin typeface="Arial"/>
                <a:cs typeface="Arial"/>
              </a:rPr>
              <a:t> </a:t>
            </a:r>
            <a:r>
              <a:rPr lang="en-CA" sz="2400" b="1" dirty="0" err="1" smtClean="0">
                <a:effectLst>
                  <a:outerShdw blurRad="50800" dist="38100" dir="2700000" algn="tl" rotWithShape="0">
                    <a:srgbClr val="000000">
                      <a:alpha val="43000"/>
                    </a:srgbClr>
                  </a:outerShdw>
                </a:effectLst>
                <a:latin typeface="Arial"/>
                <a:cs typeface="Arial"/>
              </a:rPr>
              <a:t>ses</a:t>
            </a:r>
            <a:r>
              <a:rPr lang="en-CA" sz="2400" b="1" dirty="0" smtClean="0">
                <a:effectLst>
                  <a:outerShdw blurRad="50800" dist="38100" dir="2700000" algn="tl" rotWithShape="0">
                    <a:srgbClr val="000000">
                      <a:alpha val="43000"/>
                    </a:srgbClr>
                  </a:outerShdw>
                </a:effectLst>
                <a:latin typeface="Arial"/>
                <a:cs typeface="Arial"/>
              </a:rPr>
              <a:t> </a:t>
            </a:r>
            <a:r>
              <a:rPr lang="en-CA" sz="2400" b="1" dirty="0" err="1" smtClean="0">
                <a:effectLst>
                  <a:outerShdw blurRad="50800" dist="38100" dir="2700000" algn="tl" rotWithShape="0">
                    <a:srgbClr val="000000">
                      <a:alpha val="43000"/>
                    </a:srgbClr>
                  </a:outerShdw>
                </a:effectLst>
                <a:latin typeface="Arial"/>
                <a:cs typeface="Arial"/>
              </a:rPr>
              <a:t>cours</a:t>
            </a:r>
            <a:r>
              <a:rPr lang="en-CA" sz="2400" b="1" dirty="0" smtClean="0">
                <a:effectLst>
                  <a:outerShdw blurRad="50800" dist="38100" dir="2700000" algn="tl" rotWithShape="0">
                    <a:srgbClr val="000000">
                      <a:alpha val="43000"/>
                    </a:srgbClr>
                  </a:outerShdw>
                </a:effectLst>
                <a:latin typeface="Arial"/>
                <a:cs typeface="Arial"/>
              </a:rPr>
              <a:t> </a:t>
            </a:r>
            <a:r>
              <a:rPr lang="en-CA" sz="2400" b="1" dirty="0" err="1" smtClean="0">
                <a:effectLst>
                  <a:outerShdw blurRad="50800" dist="38100" dir="2700000" algn="tl" rotWithShape="0">
                    <a:srgbClr val="000000">
                      <a:alpha val="43000"/>
                    </a:srgbClr>
                  </a:outerShdw>
                </a:effectLst>
                <a:latin typeface="Arial"/>
                <a:cs typeface="Arial"/>
              </a:rPr>
              <a:t>à</a:t>
            </a:r>
            <a:r>
              <a:rPr lang="en-CA" sz="2400" b="1" dirty="0" smtClean="0">
                <a:effectLst>
                  <a:outerShdw blurRad="50800" dist="38100" dir="2700000" algn="tl" rotWithShape="0">
                    <a:srgbClr val="000000">
                      <a:alpha val="43000"/>
                    </a:srgbClr>
                  </a:outerShdw>
                </a:effectLst>
                <a:latin typeface="Arial"/>
                <a:cs typeface="Arial"/>
              </a:rPr>
              <a:t> </a:t>
            </a:r>
            <a:r>
              <a:rPr lang="en-CA" sz="2400" b="1" dirty="0" err="1" smtClean="0">
                <a:effectLst>
                  <a:outerShdw blurRad="50800" dist="38100" dir="2700000" algn="tl" rotWithShape="0">
                    <a:srgbClr val="000000">
                      <a:alpha val="43000"/>
                    </a:srgbClr>
                  </a:outerShdw>
                </a:effectLst>
                <a:latin typeface="Arial"/>
                <a:cs typeface="Arial"/>
              </a:rPr>
              <a:t>l’université</a:t>
            </a:r>
            <a:endParaRPr lang="en-CA" sz="2400" b="1" dirty="0" smtClean="0">
              <a:effectLst>
                <a:outerShdw blurRad="50800" dist="38100" dir="2700000" algn="tl" rotWithShape="0">
                  <a:srgbClr val="000000">
                    <a:alpha val="43000"/>
                  </a:srgbClr>
                </a:outerShdw>
              </a:effectLst>
              <a:latin typeface="Arial"/>
              <a:cs typeface="Arial"/>
            </a:endParaRPr>
          </a:p>
          <a:p>
            <a:pPr marL="0" lvl="1" indent="0">
              <a:spcBef>
                <a:spcPts val="600"/>
              </a:spcBef>
              <a:buNone/>
            </a:pPr>
            <a:r>
              <a:rPr lang="en-CA" sz="2400" b="1" dirty="0">
                <a:effectLst>
                  <a:outerShdw blurRad="50800" dist="38100" dir="2700000" algn="tl" rotWithShape="0">
                    <a:srgbClr val="000000">
                      <a:alpha val="43000"/>
                    </a:srgbClr>
                  </a:outerShdw>
                </a:effectLst>
                <a:latin typeface="Arial"/>
                <a:cs typeface="Arial"/>
              </a:rPr>
              <a:t>	b</a:t>
            </a:r>
            <a:r>
              <a:rPr lang="en-CA" sz="2400" b="1" dirty="0" smtClean="0">
                <a:effectLst>
                  <a:outerShdw blurRad="50800" dist="38100" dir="2700000" algn="tl" rotWithShape="0">
                    <a:srgbClr val="000000">
                      <a:alpha val="43000"/>
                    </a:srgbClr>
                  </a:outerShdw>
                </a:effectLst>
                <a:latin typeface="Arial"/>
                <a:cs typeface="Arial"/>
              </a:rPr>
              <a:t>) se </a:t>
            </a:r>
            <a:r>
              <a:rPr lang="en-CA" sz="2400" b="1" dirty="0" err="1" smtClean="0">
                <a:effectLst>
                  <a:outerShdw blurRad="50800" dist="38100" dir="2700000" algn="tl" rotWithShape="0">
                    <a:srgbClr val="000000">
                      <a:alpha val="43000"/>
                    </a:srgbClr>
                  </a:outerShdw>
                </a:effectLst>
                <a:latin typeface="Arial"/>
                <a:cs typeface="Arial"/>
              </a:rPr>
              <a:t>déplacer</a:t>
            </a:r>
            <a:r>
              <a:rPr lang="en-CA" sz="2400" b="1" dirty="0" smtClean="0">
                <a:effectLst>
                  <a:outerShdw blurRad="50800" dist="38100" dir="2700000" algn="tl" rotWithShape="0">
                    <a:srgbClr val="000000">
                      <a:alpha val="43000"/>
                    </a:srgbClr>
                  </a:outerShdw>
                </a:effectLst>
                <a:latin typeface="Arial"/>
                <a:cs typeface="Arial"/>
              </a:rPr>
              <a:t> en </a:t>
            </a:r>
            <a:r>
              <a:rPr lang="en-CA" sz="2400" b="1" dirty="0" err="1" smtClean="0">
                <a:effectLst>
                  <a:outerShdw blurRad="50800" dist="38100" dir="2700000" algn="tl" rotWithShape="0">
                    <a:srgbClr val="000000">
                      <a:alpha val="43000"/>
                    </a:srgbClr>
                  </a:outerShdw>
                </a:effectLst>
                <a:latin typeface="Arial"/>
                <a:cs typeface="Arial"/>
              </a:rPr>
              <a:t>compagnie</a:t>
            </a:r>
            <a:r>
              <a:rPr lang="en-CA" sz="2400" b="1" dirty="0" smtClean="0">
                <a:effectLst>
                  <a:outerShdw blurRad="50800" dist="38100" dir="2700000" algn="tl" rotWithShape="0">
                    <a:srgbClr val="000000">
                      <a:alpha val="43000"/>
                    </a:srgbClr>
                  </a:outerShdw>
                </a:effectLst>
                <a:latin typeface="Arial"/>
                <a:cs typeface="Arial"/>
              </a:rPr>
              <a:t> et sous la supervision de 	</a:t>
            </a:r>
            <a:r>
              <a:rPr lang="en-CA" sz="2400" b="1" dirty="0" err="1" smtClean="0">
                <a:effectLst>
                  <a:outerShdw blurRad="50800" dist="38100" dir="2700000" algn="tl" rotWithShape="0">
                    <a:srgbClr val="000000">
                      <a:alpha val="43000"/>
                    </a:srgbClr>
                  </a:outerShdw>
                </a:effectLst>
                <a:latin typeface="Arial"/>
                <a:cs typeface="Arial"/>
              </a:rPr>
              <a:t>ses</a:t>
            </a:r>
            <a:r>
              <a:rPr lang="en-CA" sz="2400" b="1" dirty="0" smtClean="0">
                <a:effectLst>
                  <a:outerShdw blurRad="50800" dist="38100" dir="2700000" algn="tl" rotWithShape="0">
                    <a:srgbClr val="000000">
                      <a:alpha val="43000"/>
                    </a:srgbClr>
                  </a:outerShdw>
                </a:effectLst>
                <a:latin typeface="Arial"/>
                <a:cs typeface="Arial"/>
              </a:rPr>
              <a:t> cautions</a:t>
            </a:r>
          </a:p>
          <a:p>
            <a:pPr marL="0" lvl="1" indent="0">
              <a:spcBef>
                <a:spcPts val="600"/>
              </a:spcBef>
              <a:buNone/>
            </a:pPr>
            <a:r>
              <a:rPr lang="en-CA" sz="2400" b="1" dirty="0" smtClean="0">
                <a:effectLst>
                  <a:outerShdw blurRad="50800" dist="38100" dir="2700000" algn="tl" rotWithShape="0">
                    <a:srgbClr val="000000">
                      <a:alpha val="43000"/>
                    </a:srgbClr>
                  </a:outerShdw>
                </a:effectLst>
                <a:latin typeface="Arial"/>
                <a:cs typeface="Arial"/>
              </a:rPr>
              <a:t>3. Ne pas </a:t>
            </a:r>
            <a:r>
              <a:rPr lang="en-CA" sz="2400" b="1" dirty="0" err="1" smtClean="0">
                <a:effectLst>
                  <a:outerShdw blurRad="50800" dist="38100" dir="2700000" algn="tl" rotWithShape="0">
                    <a:srgbClr val="000000">
                      <a:alpha val="43000"/>
                    </a:srgbClr>
                  </a:outerShdw>
                </a:effectLst>
                <a:latin typeface="Arial"/>
                <a:cs typeface="Arial"/>
              </a:rPr>
              <a:t>communiquer</a:t>
            </a:r>
            <a:r>
              <a:rPr lang="en-CA" sz="2400" b="1" dirty="0" smtClean="0">
                <a:effectLst>
                  <a:outerShdw blurRad="50800" dist="38100" dir="2700000" algn="tl" rotWithShape="0">
                    <a:srgbClr val="000000">
                      <a:alpha val="43000"/>
                    </a:srgbClr>
                  </a:outerShdw>
                </a:effectLst>
                <a:latin typeface="Arial"/>
                <a:cs typeface="Arial"/>
              </a:rPr>
              <a:t> avec </a:t>
            </a:r>
            <a:r>
              <a:rPr lang="en-CA" sz="2400" b="1" dirty="0" err="1" smtClean="0">
                <a:effectLst>
                  <a:outerShdw blurRad="50800" dist="38100" dir="2700000" algn="tl" rotWithShape="0">
                    <a:srgbClr val="000000">
                      <a:alpha val="43000"/>
                    </a:srgbClr>
                  </a:outerShdw>
                </a:effectLst>
                <a:latin typeface="Arial"/>
                <a:cs typeface="Arial"/>
              </a:rPr>
              <a:t>ses</a:t>
            </a:r>
            <a:r>
              <a:rPr lang="en-CA" sz="2400" b="1" dirty="0" smtClean="0">
                <a:effectLst>
                  <a:outerShdw blurRad="50800" dist="38100" dir="2700000" algn="tl" rotWithShape="0">
                    <a:srgbClr val="000000">
                      <a:alpha val="43000"/>
                    </a:srgbClr>
                  </a:outerShdw>
                </a:effectLst>
                <a:latin typeface="Arial"/>
                <a:cs typeface="Arial"/>
              </a:rPr>
              <a:t> (16) co-</a:t>
            </a:r>
            <a:r>
              <a:rPr lang="en-CA" sz="2400" b="1" dirty="0" err="1" smtClean="0">
                <a:effectLst>
                  <a:outerShdw blurRad="50800" dist="38100" dir="2700000" algn="tl" rotWithShape="0">
                    <a:srgbClr val="000000">
                      <a:alpha val="43000"/>
                    </a:srgbClr>
                  </a:outerShdw>
                </a:effectLst>
                <a:latin typeface="Arial"/>
                <a:cs typeface="Arial"/>
              </a:rPr>
              <a:t>accusés</a:t>
            </a:r>
            <a:r>
              <a:rPr lang="en-CA" sz="2400" b="1" dirty="0" smtClean="0">
                <a:effectLst>
                  <a:outerShdw blurRad="50800" dist="38100" dir="2700000" algn="tl" rotWithShape="0">
                    <a:srgbClr val="000000">
                      <a:alpha val="43000"/>
                    </a:srgbClr>
                  </a:outerShdw>
                </a:effectLst>
                <a:latin typeface="Arial"/>
                <a:cs typeface="Arial"/>
              </a:rPr>
              <a:t> (annexe) </a:t>
            </a:r>
          </a:p>
          <a:p>
            <a:pPr marL="0" lvl="1" indent="0">
              <a:spcBef>
                <a:spcPts val="600"/>
              </a:spcBef>
              <a:buNone/>
            </a:pPr>
            <a:r>
              <a:rPr lang="en-CA" sz="2400" b="1" dirty="0" smtClean="0">
                <a:effectLst>
                  <a:outerShdw blurRad="50800" dist="38100" dir="2700000" algn="tl" rotWithShape="0">
                    <a:srgbClr val="000000">
                      <a:alpha val="43000"/>
                    </a:srgbClr>
                  </a:outerShdw>
                </a:effectLst>
                <a:latin typeface="Arial"/>
                <a:cs typeface="Arial"/>
              </a:rPr>
              <a:t>4. Ne pas se </a:t>
            </a:r>
            <a:r>
              <a:rPr lang="en-CA" sz="2400" b="1" dirty="0" err="1" smtClean="0">
                <a:effectLst>
                  <a:outerShdw blurRad="50800" dist="38100" dir="2700000" algn="tl" rotWithShape="0">
                    <a:srgbClr val="000000">
                      <a:alpha val="43000"/>
                    </a:srgbClr>
                  </a:outerShdw>
                </a:effectLst>
                <a:latin typeface="Arial"/>
                <a:cs typeface="Arial"/>
              </a:rPr>
              <a:t>trouver</a:t>
            </a:r>
            <a:r>
              <a:rPr lang="en-CA" sz="2400" b="1" dirty="0" smtClean="0">
                <a:effectLst>
                  <a:outerShdw blurRad="50800" dist="38100" dir="2700000" algn="tl" rotWithShape="0">
                    <a:srgbClr val="000000">
                      <a:alpha val="43000"/>
                    </a:srgbClr>
                  </a:outerShdw>
                </a:effectLst>
                <a:latin typeface="Arial"/>
                <a:cs typeface="Arial"/>
              </a:rPr>
              <a:t>, </a:t>
            </a:r>
            <a:r>
              <a:rPr lang="en-CA" sz="2400" b="1" dirty="0" err="1" smtClean="0">
                <a:effectLst>
                  <a:outerShdw blurRad="50800" dist="38100" dir="2700000" algn="tl" rotWithShape="0">
                    <a:srgbClr val="000000">
                      <a:alpha val="43000"/>
                    </a:srgbClr>
                  </a:outerShdw>
                </a:effectLst>
                <a:latin typeface="Arial"/>
                <a:cs typeface="Arial"/>
              </a:rPr>
              <a:t>participer</a:t>
            </a:r>
            <a:r>
              <a:rPr lang="en-CA" sz="2400" b="1" dirty="0">
                <a:effectLst>
                  <a:outerShdw blurRad="50800" dist="38100" dir="2700000" algn="tl" rotWithShape="0">
                    <a:srgbClr val="000000">
                      <a:alpha val="43000"/>
                    </a:srgbClr>
                  </a:outerShdw>
                </a:effectLst>
                <a:latin typeface="Arial"/>
                <a:cs typeface="Arial"/>
              </a:rPr>
              <a:t>,</a:t>
            </a:r>
            <a:r>
              <a:rPr lang="en-CA" sz="2400" b="1" dirty="0" smtClean="0">
                <a:effectLst>
                  <a:outerShdw blurRad="50800" dist="38100" dir="2700000" algn="tl" rotWithShape="0">
                    <a:srgbClr val="000000">
                      <a:alpha val="43000"/>
                    </a:srgbClr>
                  </a:outerShdw>
                </a:effectLst>
                <a:latin typeface="Arial"/>
                <a:cs typeface="Arial"/>
              </a:rPr>
              <a:t> organiser </a:t>
            </a:r>
            <a:r>
              <a:rPr lang="en-CA" sz="2400" b="1" dirty="0" err="1" smtClean="0">
                <a:effectLst>
                  <a:outerShdw blurRad="50800" dist="38100" dir="2700000" algn="tl" rotWithShape="0">
                    <a:srgbClr val="000000">
                      <a:alpha val="43000"/>
                    </a:srgbClr>
                  </a:outerShdw>
                </a:effectLst>
                <a:latin typeface="Arial"/>
                <a:cs typeface="Arial"/>
              </a:rPr>
              <a:t>aucune</a:t>
            </a:r>
            <a:r>
              <a:rPr lang="en-CA" sz="2400" b="1" dirty="0" smtClean="0">
                <a:effectLst>
                  <a:outerShdw blurRad="50800" dist="38100" dir="2700000" algn="tl" rotWithShape="0">
                    <a:srgbClr val="000000">
                      <a:alpha val="43000"/>
                    </a:srgbClr>
                  </a:outerShdw>
                </a:effectLst>
                <a:latin typeface="Arial"/>
                <a:cs typeface="Arial"/>
              </a:rPr>
              <a:t> manifestation</a:t>
            </a:r>
            <a:endParaRPr lang="en-CA" sz="2400" b="1" dirty="0" smtClean="0">
              <a:latin typeface="Arial"/>
              <a:cs typeface="Arial"/>
            </a:endParaRPr>
          </a:p>
          <a:p>
            <a:pPr marL="0" lvl="1" indent="0">
              <a:spcBef>
                <a:spcPts val="600"/>
              </a:spcBef>
              <a:buNone/>
            </a:pPr>
            <a:r>
              <a:rPr lang="en-CA" sz="2400" b="1" dirty="0" smtClean="0">
                <a:solidFill>
                  <a:srgbClr val="000000"/>
                </a:solidFill>
                <a:latin typeface="Arial"/>
                <a:cs typeface="Arial"/>
              </a:rPr>
              <a:t>5. Ne pas </a:t>
            </a:r>
            <a:r>
              <a:rPr lang="en-CA" sz="2400" b="1" dirty="0" err="1" smtClean="0">
                <a:solidFill>
                  <a:srgbClr val="000000"/>
                </a:solidFill>
                <a:latin typeface="Arial"/>
                <a:cs typeface="Arial"/>
              </a:rPr>
              <a:t>posséder</a:t>
            </a:r>
            <a:r>
              <a:rPr lang="en-CA" sz="2400" b="1" dirty="0" smtClean="0">
                <a:solidFill>
                  <a:srgbClr val="000000"/>
                </a:solidFill>
                <a:latin typeface="Arial"/>
                <a:cs typeface="Arial"/>
              </a:rPr>
              <a:t> </a:t>
            </a:r>
            <a:r>
              <a:rPr lang="en-CA" sz="2400" b="1" dirty="0" err="1" smtClean="0">
                <a:solidFill>
                  <a:srgbClr val="000000"/>
                </a:solidFill>
                <a:latin typeface="Arial"/>
                <a:cs typeface="Arial"/>
              </a:rPr>
              <a:t>aucun</a:t>
            </a:r>
            <a:r>
              <a:rPr lang="en-CA" sz="2400" b="1" dirty="0" smtClean="0">
                <a:solidFill>
                  <a:srgbClr val="000000"/>
                </a:solidFill>
                <a:latin typeface="Arial"/>
                <a:cs typeface="Arial"/>
              </a:rPr>
              <a:t> </a:t>
            </a:r>
            <a:r>
              <a:rPr lang="en-CA" sz="2400" b="1" dirty="0" err="1" smtClean="0">
                <a:solidFill>
                  <a:srgbClr val="000000"/>
                </a:solidFill>
                <a:latin typeface="Arial"/>
                <a:cs typeface="Arial"/>
              </a:rPr>
              <a:t>moyen</a:t>
            </a:r>
            <a:r>
              <a:rPr lang="en-CA" sz="2400" b="1" dirty="0" smtClean="0">
                <a:solidFill>
                  <a:srgbClr val="000000"/>
                </a:solidFill>
                <a:latin typeface="Arial"/>
                <a:cs typeface="Arial"/>
              </a:rPr>
              <a:t> de </a:t>
            </a:r>
            <a:r>
              <a:rPr lang="en-CA" sz="2400" b="1" dirty="0" err="1" smtClean="0">
                <a:solidFill>
                  <a:srgbClr val="000000"/>
                </a:solidFill>
                <a:latin typeface="Arial"/>
                <a:cs typeface="Arial"/>
              </a:rPr>
              <a:t>télécommunication</a:t>
            </a:r>
            <a:r>
              <a:rPr lang="en-CA" sz="2400" b="1" dirty="0" smtClean="0">
                <a:solidFill>
                  <a:srgbClr val="000000"/>
                </a:solidFill>
                <a:latin typeface="Arial"/>
                <a:cs typeface="Arial"/>
              </a:rPr>
              <a:t> </a:t>
            </a:r>
            <a:r>
              <a:rPr lang="en-CA" sz="2400" b="1" dirty="0" err="1" smtClean="0">
                <a:solidFill>
                  <a:srgbClr val="000000"/>
                </a:solidFill>
                <a:latin typeface="Arial"/>
                <a:cs typeface="Arial"/>
              </a:rPr>
              <a:t>ni</a:t>
            </a:r>
            <a:r>
              <a:rPr lang="en-CA" sz="2400" b="1" dirty="0" smtClean="0">
                <a:solidFill>
                  <a:srgbClr val="000000"/>
                </a:solidFill>
                <a:latin typeface="Arial"/>
                <a:cs typeface="Arial"/>
              </a:rPr>
              <a:t> utiliser </a:t>
            </a:r>
            <a:r>
              <a:rPr lang="en-CA" sz="2400" b="1" dirty="0" err="1" smtClean="0">
                <a:solidFill>
                  <a:srgbClr val="000000"/>
                </a:solidFill>
                <a:latin typeface="Arial"/>
                <a:cs typeface="Arial"/>
              </a:rPr>
              <a:t>l’internet</a:t>
            </a:r>
            <a:endParaRPr lang="en-CA" sz="2400" b="1" dirty="0">
              <a:solidFill>
                <a:srgbClr val="000000"/>
              </a:solidFill>
              <a:effectLst>
                <a:outerShdw blurRad="50800" dist="38100" dir="2700000" algn="tl" rotWithShape="0">
                  <a:srgbClr val="000000">
                    <a:alpha val="43000"/>
                  </a:srgbClr>
                </a:outerShdw>
              </a:effectLst>
              <a:latin typeface="Arial"/>
              <a:cs typeface="Arial"/>
            </a:endParaRPr>
          </a:p>
        </p:txBody>
      </p:sp>
      <p:sp>
        <p:nvSpPr>
          <p:cNvPr id="5" name="Titre 1"/>
          <p:cNvSpPr>
            <a:spLocks noGrp="1"/>
          </p:cNvSpPr>
          <p:nvPr>
            <p:ph type="title"/>
          </p:nvPr>
        </p:nvSpPr>
        <p:spPr>
          <a:xfrm>
            <a:off x="0" y="0"/>
            <a:ext cx="9144000" cy="850106"/>
          </a:xfrm>
          <a:solidFill>
            <a:srgbClr val="4A8EF2"/>
          </a:solidFill>
        </p:spPr>
        <p:txBody>
          <a:bodyPr/>
          <a:lstStyle/>
          <a:p>
            <a:pPr>
              <a:lnSpc>
                <a:spcPct val="80000"/>
              </a:lnSpc>
            </a:pPr>
            <a:r>
              <a:rPr lang="en-CA" b="1" dirty="0" err="1" smtClean="0">
                <a:solidFill>
                  <a:srgbClr val="FFFFFF"/>
                </a:solidFill>
                <a:effectLst>
                  <a:outerShdw blurRad="38100" dist="38100" dir="2700000" algn="tl">
                    <a:srgbClr val="000000">
                      <a:alpha val="43137"/>
                    </a:srgbClr>
                  </a:outerShdw>
                </a:effectLst>
                <a:latin typeface="Arial"/>
                <a:cs typeface="Arial"/>
              </a:rPr>
              <a:t>Exemple</a:t>
            </a:r>
            <a:r>
              <a:rPr lang="en-CA" b="1" dirty="0" smtClean="0">
                <a:solidFill>
                  <a:srgbClr val="FFFFFF"/>
                </a:solidFill>
                <a:effectLst>
                  <a:outerShdw blurRad="38100" dist="38100" dir="2700000" algn="tl">
                    <a:srgbClr val="000000">
                      <a:alpha val="43137"/>
                    </a:srgbClr>
                  </a:outerShdw>
                </a:effectLst>
                <a:latin typeface="Arial"/>
                <a:cs typeface="Arial"/>
              </a:rPr>
              <a:t> – Toronto (</a:t>
            </a:r>
            <a:r>
              <a:rPr lang="en-CA" b="1" dirty="0" smtClean="0">
                <a:solidFill>
                  <a:srgbClr val="FFFFFF"/>
                </a:solidFill>
                <a:effectLst>
                  <a:outerShdw blurRad="38100" dist="38100" dir="2700000" algn="tl">
                    <a:srgbClr val="000000">
                      <a:alpha val="43137"/>
                    </a:srgbClr>
                  </a:outerShdw>
                </a:effectLst>
                <a:latin typeface="Arial"/>
                <a:cs typeface="Arial"/>
              </a:rPr>
              <a:t>II</a:t>
            </a:r>
            <a:r>
              <a:rPr lang="en-CA" b="1" dirty="0" smtClean="0">
                <a:solidFill>
                  <a:srgbClr val="FFFFFF"/>
                </a:solidFill>
                <a:effectLst>
                  <a:outerShdw blurRad="38100" dist="38100" dir="2700000" algn="tl">
                    <a:srgbClr val="000000">
                      <a:alpha val="43137"/>
                    </a:srgbClr>
                  </a:outerShdw>
                </a:effectLst>
                <a:latin typeface="Arial"/>
                <a:cs typeface="Arial"/>
              </a:rPr>
              <a:t>)</a:t>
            </a:r>
            <a:endParaRPr lang="en-CA" b="1" dirty="0">
              <a:solidFill>
                <a:srgbClr val="FFFFFF"/>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61165100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412776"/>
          </a:xfrm>
          <a:solidFill>
            <a:srgbClr val="DDC278"/>
          </a:solidFill>
          <a:ln w="19050" cmpd="sng">
            <a:solidFill>
              <a:srgbClr val="DD9005"/>
            </a:solidFill>
          </a:ln>
        </p:spPr>
        <p:txBody>
          <a:bodyPr>
            <a:noAutofit/>
          </a:bodyPr>
          <a:lstStyle/>
          <a:p>
            <a:pPr algn="l">
              <a:lnSpc>
                <a:spcPct val="90000"/>
              </a:lnSpc>
            </a:pPr>
            <a:r>
              <a:rPr lang="en-CA" sz="3200" b="1" dirty="0" err="1" smtClean="0">
                <a:effectLst>
                  <a:outerShdw blurRad="50800" dist="38100" dir="2700000" algn="tl" rotWithShape="0">
                    <a:srgbClr val="000000">
                      <a:alpha val="43000"/>
                    </a:srgbClr>
                  </a:outerShdw>
                </a:effectLst>
                <a:latin typeface="Arial"/>
                <a:cs typeface="Arial"/>
              </a:rPr>
              <a:t>Conséquences</a:t>
            </a:r>
            <a:r>
              <a:rPr lang="en-CA" sz="3200" b="1" dirty="0" smtClean="0">
                <a:effectLst>
                  <a:outerShdw blurRad="50800" dist="38100" dir="2700000" algn="tl" rotWithShape="0">
                    <a:srgbClr val="000000">
                      <a:alpha val="43000"/>
                    </a:srgbClr>
                  </a:outerShdw>
                </a:effectLst>
                <a:latin typeface="Arial"/>
                <a:cs typeface="Arial"/>
              </a:rPr>
              <a:t> </a:t>
            </a:r>
            <a:r>
              <a:rPr lang="en-CA" sz="3200" b="1" dirty="0" err="1" smtClean="0">
                <a:effectLst>
                  <a:outerShdw blurRad="50800" dist="38100" dir="2700000" algn="tl" rotWithShape="0">
                    <a:srgbClr val="000000">
                      <a:alpha val="43000"/>
                    </a:srgbClr>
                  </a:outerShdw>
                </a:effectLst>
                <a:latin typeface="Arial"/>
                <a:cs typeface="Arial"/>
              </a:rPr>
              <a:t>sur</a:t>
            </a:r>
            <a:r>
              <a:rPr lang="en-CA" sz="3200" b="1" dirty="0" smtClean="0">
                <a:effectLst>
                  <a:outerShdw blurRad="50800" dist="38100" dir="2700000" algn="tl" rotWithShape="0">
                    <a:srgbClr val="000000">
                      <a:alpha val="43000"/>
                    </a:srgbClr>
                  </a:outerShdw>
                </a:effectLst>
                <a:latin typeface="Arial"/>
                <a:cs typeface="Arial"/>
              </a:rPr>
              <a:t> </a:t>
            </a:r>
            <a:r>
              <a:rPr lang="en-CA" sz="3200" b="1" dirty="0" err="1" smtClean="0">
                <a:effectLst>
                  <a:outerShdw blurRad="50800" dist="38100" dir="2700000" algn="tl" rotWithShape="0">
                    <a:srgbClr val="000000">
                      <a:alpha val="43000"/>
                    </a:srgbClr>
                  </a:outerShdw>
                </a:effectLst>
                <a:latin typeface="Arial"/>
                <a:cs typeface="Arial"/>
              </a:rPr>
              <a:t>l’activisme</a:t>
            </a:r>
            <a:r>
              <a:rPr lang="en-CA" sz="3200" b="1" dirty="0" smtClean="0">
                <a:effectLst>
                  <a:outerShdw blurRad="50800" dist="38100" dir="2700000" algn="tl" rotWithShape="0">
                    <a:srgbClr val="000000">
                      <a:alpha val="43000"/>
                    </a:srgbClr>
                  </a:outerShdw>
                </a:effectLst>
                <a:latin typeface="Arial"/>
                <a:cs typeface="Arial"/>
              </a:rPr>
              <a:t> </a:t>
            </a:r>
            <a:r>
              <a:rPr lang="en-CA" sz="3200" b="1" dirty="0" err="1" smtClean="0">
                <a:effectLst>
                  <a:outerShdw blurRad="50800" dist="38100" dir="2700000" algn="tl" rotWithShape="0">
                    <a:srgbClr val="000000">
                      <a:alpha val="43000"/>
                    </a:srgbClr>
                  </a:outerShdw>
                </a:effectLst>
                <a:latin typeface="Arial"/>
                <a:cs typeface="Arial"/>
              </a:rPr>
              <a:t>politique</a:t>
            </a:r>
            <a:r>
              <a:rPr lang="en-CA" sz="3200" b="1" dirty="0" smtClean="0">
                <a:effectLst>
                  <a:outerShdw blurRad="50800" dist="38100" dir="2700000" algn="tl" rotWithShape="0">
                    <a:srgbClr val="000000">
                      <a:alpha val="43000"/>
                    </a:srgbClr>
                  </a:outerShdw>
                </a:effectLst>
                <a:latin typeface="Arial"/>
                <a:cs typeface="Arial"/>
              </a:rPr>
              <a:t>, la participation </a:t>
            </a:r>
            <a:r>
              <a:rPr lang="en-CA" sz="3200" b="1" dirty="0" err="1" smtClean="0">
                <a:effectLst>
                  <a:outerShdw blurRad="50800" dist="38100" dir="2700000" algn="tl" rotWithShape="0">
                    <a:srgbClr val="000000">
                      <a:alpha val="43000"/>
                    </a:srgbClr>
                  </a:outerShdw>
                </a:effectLst>
                <a:latin typeface="Arial"/>
                <a:cs typeface="Arial"/>
              </a:rPr>
              <a:t>démocratique</a:t>
            </a:r>
            <a:r>
              <a:rPr lang="en-CA" sz="3200" b="1" dirty="0" smtClean="0">
                <a:effectLst>
                  <a:outerShdw blurRad="50800" dist="38100" dir="2700000" algn="tl" rotWithShape="0">
                    <a:srgbClr val="000000">
                      <a:alpha val="43000"/>
                    </a:srgbClr>
                  </a:outerShdw>
                </a:effectLst>
                <a:latin typeface="Arial"/>
                <a:cs typeface="Arial"/>
              </a:rPr>
              <a:t>, la </a:t>
            </a:r>
            <a:r>
              <a:rPr lang="en-CA" sz="3200" b="1" dirty="0" err="1" smtClean="0">
                <a:effectLst>
                  <a:outerShdw blurRad="50800" dist="38100" dir="2700000" algn="tl" rotWithShape="0">
                    <a:srgbClr val="000000">
                      <a:alpha val="43000"/>
                    </a:srgbClr>
                  </a:outerShdw>
                </a:effectLst>
                <a:latin typeface="Arial"/>
                <a:cs typeface="Arial"/>
              </a:rPr>
              <a:t>liberté</a:t>
            </a:r>
            <a:r>
              <a:rPr lang="en-CA" sz="3200" b="1" dirty="0" smtClean="0">
                <a:effectLst>
                  <a:outerShdw blurRad="50800" dist="38100" dir="2700000" algn="tl" rotWithShape="0">
                    <a:srgbClr val="000000">
                      <a:alpha val="43000"/>
                    </a:srgbClr>
                  </a:outerShdw>
                </a:effectLst>
                <a:latin typeface="Arial"/>
                <a:cs typeface="Arial"/>
              </a:rPr>
              <a:t> </a:t>
            </a:r>
            <a:r>
              <a:rPr lang="en-CA" sz="3200" b="1" dirty="0" err="1" smtClean="0">
                <a:effectLst>
                  <a:outerShdw blurRad="50800" dist="38100" dir="2700000" algn="tl" rotWithShape="0">
                    <a:srgbClr val="000000">
                      <a:alpha val="43000"/>
                    </a:srgbClr>
                  </a:outerShdw>
                </a:effectLst>
                <a:latin typeface="Arial"/>
                <a:cs typeface="Arial"/>
              </a:rPr>
              <a:t>d’expression</a:t>
            </a:r>
            <a:r>
              <a:rPr lang="en-CA" sz="3200" b="1" dirty="0" smtClean="0">
                <a:effectLst>
                  <a:outerShdw blurRad="50800" dist="38100" dir="2700000" algn="tl" rotWithShape="0">
                    <a:srgbClr val="000000">
                      <a:alpha val="43000"/>
                    </a:srgbClr>
                  </a:outerShdw>
                </a:effectLst>
                <a:latin typeface="Arial"/>
                <a:cs typeface="Arial"/>
              </a:rPr>
              <a:t> et de </a:t>
            </a:r>
            <a:r>
              <a:rPr lang="en-CA" sz="3200" b="1" dirty="0" err="1" smtClean="0">
                <a:effectLst>
                  <a:outerShdw blurRad="50800" dist="38100" dir="2700000" algn="tl" rotWithShape="0">
                    <a:srgbClr val="000000">
                      <a:alpha val="43000"/>
                    </a:srgbClr>
                  </a:outerShdw>
                </a:effectLst>
                <a:latin typeface="Arial"/>
                <a:cs typeface="Arial"/>
              </a:rPr>
              <a:t>réunion</a:t>
            </a:r>
            <a:r>
              <a:rPr lang="en-CA" sz="3200" b="1" dirty="0" smtClean="0">
                <a:effectLst>
                  <a:outerShdw blurRad="50800" dist="38100" dir="2700000" algn="tl" rotWithShape="0">
                    <a:srgbClr val="000000">
                      <a:alpha val="43000"/>
                    </a:srgbClr>
                  </a:outerShdw>
                </a:effectLst>
                <a:latin typeface="Arial"/>
                <a:cs typeface="Arial"/>
              </a:rPr>
              <a:t> </a:t>
            </a:r>
            <a:r>
              <a:rPr lang="en-CA" sz="3200" b="1" dirty="0" err="1" smtClean="0">
                <a:effectLst>
                  <a:outerShdw blurRad="50800" dist="38100" dir="2700000" algn="tl" rotWithShape="0">
                    <a:srgbClr val="000000">
                      <a:alpha val="43000"/>
                    </a:srgbClr>
                  </a:outerShdw>
                </a:effectLst>
                <a:latin typeface="Arial"/>
                <a:cs typeface="Arial"/>
              </a:rPr>
              <a:t>pacifique</a:t>
            </a:r>
            <a:endParaRPr lang="en-CA" sz="3200" b="1" dirty="0">
              <a:effectLst>
                <a:outerShdw blurRad="50800" dist="38100" dir="2700000" algn="tl" rotWithShape="0">
                  <a:srgbClr val="000000">
                    <a:alpha val="43000"/>
                  </a:srgbClr>
                </a:outerShdw>
              </a:effectLst>
              <a:latin typeface="Arial"/>
              <a:cs typeface="Arial"/>
            </a:endParaRPr>
          </a:p>
        </p:txBody>
      </p:sp>
      <p:sp>
        <p:nvSpPr>
          <p:cNvPr id="3" name="Espace réservé du contenu 2"/>
          <p:cNvSpPr>
            <a:spLocks noGrp="1"/>
          </p:cNvSpPr>
          <p:nvPr>
            <p:ph idx="1"/>
          </p:nvPr>
        </p:nvSpPr>
        <p:spPr>
          <a:xfrm>
            <a:off x="107504" y="1412776"/>
            <a:ext cx="9036496" cy="5257800"/>
          </a:xfrm>
        </p:spPr>
        <p:txBody>
          <a:bodyPr>
            <a:normAutofit lnSpcReduction="10000"/>
          </a:bodyPr>
          <a:lstStyle/>
          <a:p>
            <a:pPr marL="742950" indent="-742950">
              <a:lnSpc>
                <a:spcPct val="120000"/>
              </a:lnSpc>
              <a:buAutoNum type="arabicParenR"/>
            </a:pPr>
            <a:r>
              <a:rPr lang="en-CA" b="1" dirty="0" smtClean="0">
                <a:effectLst>
                  <a:outerShdw blurRad="50800" dist="38100" dir="2700000" algn="tl" rotWithShape="0">
                    <a:srgbClr val="000000">
                      <a:alpha val="43000"/>
                    </a:srgbClr>
                  </a:outerShdw>
                </a:effectLst>
                <a:latin typeface="Arial"/>
                <a:cs typeface="Arial"/>
              </a:rPr>
              <a:t>Restriction de </a:t>
            </a:r>
            <a:r>
              <a:rPr lang="en-CA" b="1" dirty="0" err="1" smtClean="0">
                <a:effectLst>
                  <a:outerShdw blurRad="50800" dist="38100" dir="2700000" algn="tl" rotWithShape="0">
                    <a:srgbClr val="000000">
                      <a:alpha val="43000"/>
                    </a:srgbClr>
                  </a:outerShdw>
                </a:effectLst>
                <a:latin typeface="Arial"/>
                <a:cs typeface="Arial"/>
              </a:rPr>
              <a:t>mouvement</a:t>
            </a:r>
            <a:r>
              <a:rPr lang="en-CA" b="1" dirty="0">
                <a:effectLst>
                  <a:outerShdw blurRad="50800" dist="38100" dir="2700000" algn="tl" rotWithShape="0">
                    <a:srgbClr val="000000">
                      <a:alpha val="43000"/>
                    </a:srgbClr>
                  </a:outerShdw>
                </a:effectLst>
                <a:latin typeface="Arial"/>
                <a:cs typeface="Arial"/>
              </a:rPr>
              <a:t> </a:t>
            </a:r>
            <a:r>
              <a:rPr lang="en-CA" b="1" dirty="0" smtClean="0">
                <a:effectLst>
                  <a:outerShdw blurRad="50800" dist="38100" dir="2700000" algn="tl" rotWithShape="0">
                    <a:srgbClr val="000000">
                      <a:alpha val="43000"/>
                    </a:srgbClr>
                  </a:outerShdw>
                </a:effectLst>
                <a:latin typeface="Arial"/>
                <a:cs typeface="Arial"/>
              </a:rPr>
              <a:t>– neutralisation</a:t>
            </a:r>
          </a:p>
          <a:p>
            <a:pPr marL="0" indent="0">
              <a:lnSpc>
                <a:spcPct val="120000"/>
              </a:lnSpc>
              <a:buNone/>
            </a:pPr>
            <a:r>
              <a:rPr lang="en-CA" b="1" i="1" dirty="0">
                <a:effectLst>
                  <a:outerShdw blurRad="50800" dist="38100" dir="2700000" algn="tl" rotWithShape="0">
                    <a:srgbClr val="000000">
                      <a:alpha val="43000"/>
                    </a:srgbClr>
                  </a:outerShdw>
                </a:effectLst>
                <a:latin typeface="Arial"/>
                <a:cs typeface="Arial"/>
              </a:rPr>
              <a:t> “I was like a little puppy dog because I had to be within eyesight of them at all times. I remember one time when I was with my mom at a bakery and I wondered how far can I walk away from my mom before a cop comes out of the corner and arrests me for being further than I was supposed to be.” (Sam, TO)</a:t>
            </a:r>
          </a:p>
          <a:p>
            <a:pPr marL="0" indent="0">
              <a:lnSpc>
                <a:spcPct val="120000"/>
              </a:lnSpc>
              <a:buNone/>
            </a:pPr>
            <a:endParaRPr lang="en-CA" sz="3200" dirty="0" smtClean="0">
              <a:effectLst>
                <a:outerShdw blurRad="50800" dist="38100" dir="2700000" algn="tl" rotWithShape="0">
                  <a:srgbClr val="000000">
                    <a:alpha val="43000"/>
                  </a:srgbClr>
                </a:outerShdw>
              </a:effectLst>
              <a:latin typeface="Arial"/>
              <a:cs typeface="Arial"/>
            </a:endParaRPr>
          </a:p>
        </p:txBody>
      </p:sp>
    </p:spTree>
    <p:extLst>
      <p:ext uri="{BB962C8B-B14F-4D97-AF65-F5344CB8AC3E}">
        <p14:creationId xmlns:p14="http://schemas.microsoft.com/office/powerpoint/2010/main" val="117150960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384"/>
            <a:ext cx="9144000" cy="1008112"/>
          </a:xfrm>
          <a:solidFill>
            <a:schemeClr val="tx1">
              <a:lumMod val="75000"/>
              <a:lumOff val="25000"/>
            </a:schemeClr>
          </a:solidFill>
        </p:spPr>
        <p:txBody>
          <a:bodyPr>
            <a:normAutofit/>
          </a:bodyPr>
          <a:lstStyle/>
          <a:p>
            <a:pPr>
              <a:lnSpc>
                <a:spcPct val="80000"/>
              </a:lnSpc>
            </a:pPr>
            <a:r>
              <a:rPr lang="en-CA" b="1" dirty="0" err="1" smtClean="0">
                <a:solidFill>
                  <a:schemeClr val="bg1"/>
                </a:solidFill>
                <a:effectLst>
                  <a:outerShdw blurRad="38100" dist="38100" dir="2700000" algn="tl">
                    <a:srgbClr val="000000">
                      <a:alpha val="43137"/>
                    </a:srgbClr>
                  </a:outerShdw>
                </a:effectLst>
                <a:latin typeface="Arial"/>
                <a:cs typeface="Arial"/>
              </a:rPr>
              <a:t>Remerciements</a:t>
            </a:r>
            <a:endParaRPr lang="en-CA" b="1" dirty="0">
              <a:solidFill>
                <a:schemeClr val="bg1"/>
              </a:solidFill>
              <a:effectLst>
                <a:outerShdw blurRad="38100" dist="38100" dir="2700000" algn="tl">
                  <a:srgbClr val="000000">
                    <a:alpha val="43137"/>
                  </a:srgbClr>
                </a:outerShdw>
              </a:effectLst>
              <a:latin typeface="Arial"/>
              <a:cs typeface="Arial"/>
            </a:endParaRPr>
          </a:p>
        </p:txBody>
      </p:sp>
      <p:sp>
        <p:nvSpPr>
          <p:cNvPr id="3" name="Espace réservé du contenu 2"/>
          <p:cNvSpPr>
            <a:spLocks noGrp="1"/>
          </p:cNvSpPr>
          <p:nvPr>
            <p:ph idx="1"/>
          </p:nvPr>
        </p:nvSpPr>
        <p:spPr>
          <a:xfrm>
            <a:off x="107504" y="1253563"/>
            <a:ext cx="8928992" cy="5604437"/>
          </a:xfrm>
        </p:spPr>
        <p:txBody>
          <a:bodyPr>
            <a:normAutofit fontScale="92500" lnSpcReduction="10000"/>
          </a:bodyPr>
          <a:lstStyle/>
          <a:p>
            <a:pPr marL="0" indent="0">
              <a:buNone/>
            </a:pPr>
            <a:r>
              <a:rPr lang="fr-CA" u="sng" dirty="0" smtClean="0">
                <a:effectLst>
                  <a:outerShdw blurRad="38100" dist="38100" dir="2700000" algn="tl">
                    <a:srgbClr val="000000">
                      <a:alpha val="43137"/>
                    </a:srgbClr>
                  </a:outerShdw>
                </a:effectLst>
                <a:latin typeface="Arial Rounded MT Bold" pitchFamily="34" charset="0"/>
              </a:rPr>
              <a:t>Étudiants</a:t>
            </a:r>
            <a:r>
              <a:rPr lang="en-CA" u="sng" dirty="0" smtClean="0">
                <a:effectLst>
                  <a:outerShdw blurRad="38100" dist="38100" dir="2700000" algn="tl">
                    <a:srgbClr val="000000">
                      <a:alpha val="43137"/>
                    </a:srgbClr>
                  </a:outerShdw>
                </a:effectLst>
                <a:latin typeface="Arial Rounded MT Bold" pitchFamily="34" charset="0"/>
              </a:rPr>
              <a:t>:</a:t>
            </a:r>
            <a:r>
              <a:rPr lang="en-CA" dirty="0" smtClean="0">
                <a:effectLst>
                  <a:outerShdw blurRad="38100" dist="38100" dir="2700000" algn="tl">
                    <a:srgbClr val="000000">
                      <a:alpha val="43137"/>
                    </a:srgbClr>
                  </a:outerShdw>
                </a:effectLst>
                <a:latin typeface="Arial Rounded MT Bold" pitchFamily="34" charset="0"/>
              </a:rPr>
              <a:t> </a:t>
            </a:r>
          </a:p>
          <a:p>
            <a:r>
              <a:rPr lang="en-CA" dirty="0" err="1" smtClean="0">
                <a:effectLst>
                  <a:outerShdw blurRad="38100" dist="38100" dir="2700000" algn="tl">
                    <a:srgbClr val="000000">
                      <a:alpha val="43137"/>
                    </a:srgbClr>
                  </a:outerShdw>
                </a:effectLst>
                <a:latin typeface="Arial Rounded MT Bold" pitchFamily="34" charset="0"/>
              </a:rPr>
              <a:t>Véronique</a:t>
            </a:r>
            <a:r>
              <a:rPr lang="en-CA" dirty="0" smtClean="0">
                <a:effectLst>
                  <a:outerShdw blurRad="38100" dist="38100" dir="2700000" algn="tl">
                    <a:srgbClr val="000000">
                      <a:alpha val="43137"/>
                    </a:srgbClr>
                  </a:outerShdw>
                </a:effectLst>
                <a:latin typeface="Arial Rounded MT Bold" pitchFamily="34" charset="0"/>
              </a:rPr>
              <a:t> Fortin (UCI; </a:t>
            </a:r>
            <a:r>
              <a:rPr lang="en-CA" dirty="0" err="1" smtClean="0">
                <a:effectLst>
                  <a:outerShdw blurRad="38100" dist="38100" dir="2700000" algn="tl">
                    <a:srgbClr val="000000">
                      <a:alpha val="43137"/>
                    </a:srgbClr>
                  </a:outerShdw>
                </a:effectLst>
                <a:latin typeface="Arial Rounded MT Bold" pitchFamily="34" charset="0"/>
              </a:rPr>
              <a:t>USherbrooke</a:t>
            </a:r>
            <a:r>
              <a:rPr lang="en-CA" dirty="0" smtClean="0">
                <a:effectLst>
                  <a:outerShdw blurRad="38100" dist="38100" dir="2700000" algn="tl">
                    <a:srgbClr val="000000">
                      <a:alpha val="43137"/>
                    </a:srgbClr>
                  </a:outerShdw>
                </a:effectLst>
                <a:latin typeface="Arial Rounded MT Bold" pitchFamily="34" charset="0"/>
              </a:rPr>
              <a:t>); </a:t>
            </a:r>
          </a:p>
          <a:p>
            <a:r>
              <a:rPr lang="en-CA" dirty="0" smtClean="0">
                <a:effectLst>
                  <a:outerShdw blurRad="38100" dist="38100" dir="2700000" algn="tl">
                    <a:srgbClr val="000000">
                      <a:alpha val="43137"/>
                    </a:srgbClr>
                  </a:outerShdw>
                </a:effectLst>
                <a:latin typeface="Arial Rounded MT Bold" pitchFamily="34" charset="0"/>
              </a:rPr>
              <a:t>William Damon (Simon Fraser U);</a:t>
            </a:r>
            <a:r>
              <a:rPr lang="en-CA" dirty="0">
                <a:effectLst>
                  <a:outerShdw blurRad="38100" dist="38100" dir="2700000" algn="tl">
                    <a:srgbClr val="000000">
                      <a:alpha val="43137"/>
                    </a:srgbClr>
                  </a:outerShdw>
                </a:effectLst>
                <a:latin typeface="Arial Rounded MT Bold" pitchFamily="34" charset="0"/>
              </a:rPr>
              <a:t> </a:t>
            </a:r>
            <a:endParaRPr lang="en-CA" dirty="0" smtClean="0">
              <a:effectLst>
                <a:outerShdw blurRad="38100" dist="38100" dir="2700000" algn="tl">
                  <a:srgbClr val="000000">
                    <a:alpha val="43137"/>
                  </a:srgbClr>
                </a:outerShdw>
              </a:effectLst>
              <a:latin typeface="Arial Rounded MT Bold" pitchFamily="34" charset="0"/>
            </a:endParaRPr>
          </a:p>
          <a:p>
            <a:r>
              <a:rPr lang="en-CA" dirty="0" err="1" smtClean="0">
                <a:effectLst>
                  <a:outerShdw blurRad="38100" dist="38100" dir="2700000" algn="tl">
                    <a:srgbClr val="000000">
                      <a:alpha val="43137"/>
                    </a:srgbClr>
                  </a:outerShdw>
                </a:effectLst>
                <a:latin typeface="Arial Rounded MT Bold" pitchFamily="34" charset="0"/>
              </a:rPr>
              <a:t>Alexandre</a:t>
            </a:r>
            <a:r>
              <a:rPr lang="en-CA" dirty="0" smtClean="0">
                <a:effectLst>
                  <a:outerShdw blurRad="38100" dist="38100" dir="2700000" algn="tl">
                    <a:srgbClr val="000000">
                      <a:alpha val="43137"/>
                    </a:srgbClr>
                  </a:outerShdw>
                </a:effectLst>
                <a:latin typeface="Arial Rounded MT Bold" pitchFamily="34" charset="0"/>
              </a:rPr>
              <a:t> </a:t>
            </a:r>
            <a:r>
              <a:rPr lang="en-CA" dirty="0" err="1" smtClean="0">
                <a:effectLst>
                  <a:outerShdw blurRad="38100" dist="38100" dir="2700000" algn="tl">
                    <a:srgbClr val="000000">
                      <a:alpha val="43137"/>
                    </a:srgbClr>
                  </a:outerShdw>
                </a:effectLst>
                <a:latin typeface="Arial Rounded MT Bold" pitchFamily="34" charset="0"/>
              </a:rPr>
              <a:t>Duchesne-Blondin</a:t>
            </a:r>
            <a:r>
              <a:rPr lang="en-CA" dirty="0" smtClean="0">
                <a:effectLst>
                  <a:outerShdw blurRad="38100" dist="38100" dir="2700000" algn="tl">
                    <a:srgbClr val="000000">
                      <a:alpha val="43137"/>
                    </a:srgbClr>
                  </a:outerShdw>
                </a:effectLst>
                <a:latin typeface="Arial Rounded MT Bold" pitchFamily="34" charset="0"/>
              </a:rPr>
              <a:t> (</a:t>
            </a:r>
            <a:r>
              <a:rPr lang="en-CA" dirty="0" err="1" smtClean="0">
                <a:effectLst>
                  <a:outerShdw blurRad="38100" dist="38100" dir="2700000" algn="tl">
                    <a:srgbClr val="000000">
                      <a:alpha val="43137"/>
                    </a:srgbClr>
                  </a:outerShdw>
                </a:effectLst>
                <a:latin typeface="Arial Rounded MT Bold" pitchFamily="34" charset="0"/>
              </a:rPr>
              <a:t>UdeM</a:t>
            </a:r>
            <a:r>
              <a:rPr lang="en-CA" dirty="0" smtClean="0">
                <a:effectLst>
                  <a:outerShdw blurRad="38100" dist="38100" dir="2700000" algn="tl">
                    <a:srgbClr val="000000">
                      <a:alpha val="43137"/>
                    </a:srgbClr>
                  </a:outerShdw>
                </a:effectLst>
                <a:latin typeface="Arial Rounded MT Bold" pitchFamily="34" charset="0"/>
              </a:rPr>
              <a:t>); Brian Bancroft (Ottawa U);</a:t>
            </a:r>
          </a:p>
          <a:p>
            <a:r>
              <a:rPr lang="en-CA" dirty="0" smtClean="0">
                <a:effectLst>
                  <a:outerShdw blurRad="38100" dist="38100" dir="2700000" algn="tl">
                    <a:srgbClr val="000000">
                      <a:alpha val="43137"/>
                    </a:srgbClr>
                  </a:outerShdw>
                </a:effectLst>
                <a:latin typeface="Arial Rounded MT Bold" pitchFamily="34" charset="0"/>
              </a:rPr>
              <a:t>Francis Villeneuve-</a:t>
            </a:r>
            <a:r>
              <a:rPr lang="en-CA" dirty="0" err="1" smtClean="0">
                <a:effectLst>
                  <a:outerShdw blurRad="38100" dist="38100" dir="2700000" algn="tl">
                    <a:srgbClr val="000000">
                      <a:alpha val="43137"/>
                    </a:srgbClr>
                  </a:outerShdw>
                </a:effectLst>
                <a:latin typeface="Arial Rounded MT Bold" pitchFamily="34" charset="0"/>
              </a:rPr>
              <a:t>Ménard</a:t>
            </a:r>
            <a:r>
              <a:rPr lang="en-CA" dirty="0" smtClean="0">
                <a:effectLst>
                  <a:outerShdw blurRad="38100" dist="38100" dir="2700000" algn="tl">
                    <a:srgbClr val="000000">
                      <a:alpha val="43137"/>
                    </a:srgbClr>
                  </a:outerShdw>
                </a:effectLst>
                <a:latin typeface="Arial Rounded MT Bold" pitchFamily="34" charset="0"/>
              </a:rPr>
              <a:t> (Ottawa U)</a:t>
            </a:r>
          </a:p>
          <a:p>
            <a:pPr marL="0" indent="0">
              <a:buNone/>
            </a:pPr>
            <a:r>
              <a:rPr lang="en-CA" u="sng" dirty="0" smtClean="0">
                <a:effectLst>
                  <a:outerShdw blurRad="38100" dist="38100" dir="2700000" algn="tl">
                    <a:srgbClr val="000000">
                      <a:alpha val="43137"/>
                    </a:srgbClr>
                  </a:outerShdw>
                </a:effectLst>
                <a:latin typeface="Arial Rounded MT Bold" pitchFamily="34" charset="0"/>
              </a:rPr>
              <a:t>Participants aux </a:t>
            </a:r>
            <a:r>
              <a:rPr lang="en-CA" u="sng" dirty="0" err="1" smtClean="0">
                <a:effectLst>
                  <a:outerShdw blurRad="38100" dist="38100" dir="2700000" algn="tl">
                    <a:srgbClr val="000000">
                      <a:alpha val="43137"/>
                    </a:srgbClr>
                  </a:outerShdw>
                </a:effectLst>
                <a:latin typeface="Arial Rounded MT Bold" pitchFamily="34" charset="0"/>
              </a:rPr>
              <a:t>entretiens</a:t>
            </a:r>
            <a:endParaRPr lang="en-CA" u="sng" dirty="0" smtClean="0">
              <a:effectLst>
                <a:outerShdw blurRad="38100" dist="38100" dir="2700000" algn="tl">
                  <a:srgbClr val="000000">
                    <a:alpha val="43137"/>
                  </a:srgbClr>
                </a:outerShdw>
              </a:effectLst>
              <a:latin typeface="Arial Rounded MT Bold" pitchFamily="34" charset="0"/>
            </a:endParaRPr>
          </a:p>
          <a:p>
            <a:pPr marL="0" indent="0">
              <a:buNone/>
            </a:pPr>
            <a:r>
              <a:rPr lang="en-CA" dirty="0" err="1" smtClean="0">
                <a:effectLst>
                  <a:outerShdw blurRad="38100" dist="38100" dir="2700000" algn="tl">
                    <a:srgbClr val="000000">
                      <a:alpha val="43137"/>
                    </a:srgbClr>
                  </a:outerShdw>
                </a:effectLst>
                <a:latin typeface="Arial Rounded MT Bold" pitchFamily="34" charset="0"/>
              </a:rPr>
              <a:t>Cour</a:t>
            </a:r>
            <a:r>
              <a:rPr lang="en-CA" dirty="0" smtClean="0">
                <a:effectLst>
                  <a:outerShdw blurRad="38100" dist="38100" dir="2700000" algn="tl">
                    <a:srgbClr val="000000">
                      <a:alpha val="43137"/>
                    </a:srgbClr>
                  </a:outerShdw>
                </a:effectLst>
                <a:latin typeface="Arial Rounded MT Bold" pitchFamily="34" charset="0"/>
              </a:rPr>
              <a:t> </a:t>
            </a:r>
            <a:r>
              <a:rPr lang="en-CA" dirty="0" err="1" smtClean="0">
                <a:effectLst>
                  <a:outerShdw blurRad="38100" dist="38100" dir="2700000" algn="tl">
                    <a:srgbClr val="000000">
                      <a:alpha val="43137"/>
                    </a:srgbClr>
                  </a:outerShdw>
                </a:effectLst>
                <a:latin typeface="Arial Rounded MT Bold" pitchFamily="34" charset="0"/>
              </a:rPr>
              <a:t>municipale</a:t>
            </a:r>
            <a:r>
              <a:rPr lang="en-CA" dirty="0" smtClean="0">
                <a:effectLst>
                  <a:outerShdw blurRad="38100" dist="38100" dir="2700000" algn="tl">
                    <a:srgbClr val="000000">
                      <a:alpha val="43137"/>
                    </a:srgbClr>
                  </a:outerShdw>
                </a:effectLst>
                <a:latin typeface="Arial Rounded MT Bold" pitchFamily="34" charset="0"/>
              </a:rPr>
              <a:t> de Montréal</a:t>
            </a:r>
          </a:p>
          <a:p>
            <a:pPr marL="0" indent="0">
              <a:buNone/>
            </a:pPr>
            <a:endParaRPr lang="en-CA" dirty="0">
              <a:effectLst>
                <a:outerShdw blurRad="38100" dist="38100" dir="2700000" algn="tl">
                  <a:srgbClr val="000000">
                    <a:alpha val="43137"/>
                  </a:srgbClr>
                </a:outerShdw>
              </a:effectLst>
              <a:latin typeface="Arial Rounded MT Bold" pitchFamily="34" charset="0"/>
            </a:endParaRPr>
          </a:p>
          <a:p>
            <a:pPr marL="0" indent="0">
              <a:buNone/>
            </a:pPr>
            <a:r>
              <a:rPr lang="en-CA" dirty="0" err="1" smtClean="0">
                <a:effectLst>
                  <a:outerShdw blurRad="38100" dist="38100" dir="2700000" algn="tl">
                    <a:srgbClr val="000000">
                      <a:alpha val="43137"/>
                    </a:srgbClr>
                  </a:outerShdw>
                </a:effectLst>
                <a:latin typeface="Arial Rounded MT Bold" pitchFamily="34" charset="0"/>
              </a:rPr>
              <a:t>Conseil</a:t>
            </a:r>
            <a:r>
              <a:rPr lang="en-CA" dirty="0" smtClean="0">
                <a:effectLst>
                  <a:outerShdw blurRad="38100" dist="38100" dir="2700000" algn="tl">
                    <a:srgbClr val="000000">
                      <a:alpha val="43137"/>
                    </a:srgbClr>
                  </a:outerShdw>
                </a:effectLst>
                <a:latin typeface="Arial Rounded MT Bold" pitchFamily="34" charset="0"/>
              </a:rPr>
              <a:t> de </a:t>
            </a:r>
            <a:r>
              <a:rPr lang="en-CA" dirty="0" err="1" smtClean="0">
                <a:effectLst>
                  <a:outerShdw blurRad="38100" dist="38100" dir="2700000" algn="tl">
                    <a:srgbClr val="000000">
                      <a:alpha val="43137"/>
                    </a:srgbClr>
                  </a:outerShdw>
                </a:effectLst>
                <a:latin typeface="Arial Rounded MT Bold" pitchFamily="34" charset="0"/>
              </a:rPr>
              <a:t>recherche</a:t>
            </a:r>
            <a:r>
              <a:rPr lang="en-CA" dirty="0" smtClean="0">
                <a:effectLst>
                  <a:outerShdw blurRad="38100" dist="38100" dir="2700000" algn="tl">
                    <a:srgbClr val="000000">
                      <a:alpha val="43137"/>
                    </a:srgbClr>
                  </a:outerShdw>
                </a:effectLst>
                <a:latin typeface="Arial Rounded MT Bold" pitchFamily="34" charset="0"/>
              </a:rPr>
              <a:t> en sciences </a:t>
            </a:r>
            <a:r>
              <a:rPr lang="en-CA" dirty="0" err="1" smtClean="0">
                <a:effectLst>
                  <a:outerShdw blurRad="38100" dist="38100" dir="2700000" algn="tl">
                    <a:srgbClr val="000000">
                      <a:alpha val="43137"/>
                    </a:srgbClr>
                  </a:outerShdw>
                </a:effectLst>
                <a:latin typeface="Arial Rounded MT Bold" pitchFamily="34" charset="0"/>
              </a:rPr>
              <a:t>humaines</a:t>
            </a:r>
            <a:r>
              <a:rPr lang="en-CA" dirty="0" smtClean="0">
                <a:effectLst>
                  <a:outerShdw blurRad="38100" dist="38100" dir="2700000" algn="tl">
                    <a:srgbClr val="000000">
                      <a:alpha val="43137"/>
                    </a:srgbClr>
                  </a:outerShdw>
                </a:effectLst>
                <a:latin typeface="Arial Rounded MT Bold" pitchFamily="34" charset="0"/>
              </a:rPr>
              <a:t> du Canada (CRSH)</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412776"/>
          </a:xfrm>
          <a:solidFill>
            <a:srgbClr val="DDC278"/>
          </a:solidFill>
          <a:ln w="19050" cmpd="sng">
            <a:solidFill>
              <a:srgbClr val="DD9005"/>
            </a:solidFill>
          </a:ln>
        </p:spPr>
        <p:txBody>
          <a:bodyPr>
            <a:noAutofit/>
          </a:bodyPr>
          <a:lstStyle/>
          <a:p>
            <a:pPr algn="l">
              <a:lnSpc>
                <a:spcPct val="90000"/>
              </a:lnSpc>
            </a:pPr>
            <a:r>
              <a:rPr lang="en-CA" sz="3200" b="1" dirty="0" err="1" smtClean="0">
                <a:effectLst>
                  <a:outerShdw blurRad="50800" dist="38100" dir="2700000" algn="tl" rotWithShape="0">
                    <a:srgbClr val="000000">
                      <a:alpha val="43000"/>
                    </a:srgbClr>
                  </a:outerShdw>
                </a:effectLst>
                <a:latin typeface="Arial"/>
                <a:cs typeface="Arial"/>
              </a:rPr>
              <a:t>Conséquences</a:t>
            </a:r>
            <a:r>
              <a:rPr lang="en-CA" sz="3200" b="1" dirty="0" smtClean="0">
                <a:effectLst>
                  <a:outerShdw blurRad="50800" dist="38100" dir="2700000" algn="tl" rotWithShape="0">
                    <a:srgbClr val="000000">
                      <a:alpha val="43000"/>
                    </a:srgbClr>
                  </a:outerShdw>
                </a:effectLst>
                <a:latin typeface="Arial"/>
                <a:cs typeface="Arial"/>
              </a:rPr>
              <a:t> </a:t>
            </a:r>
            <a:r>
              <a:rPr lang="en-CA" sz="3200" b="1" dirty="0" err="1" smtClean="0">
                <a:effectLst>
                  <a:outerShdw blurRad="50800" dist="38100" dir="2700000" algn="tl" rotWithShape="0">
                    <a:srgbClr val="000000">
                      <a:alpha val="43000"/>
                    </a:srgbClr>
                  </a:outerShdw>
                </a:effectLst>
                <a:latin typeface="Arial"/>
                <a:cs typeface="Arial"/>
              </a:rPr>
              <a:t>sur</a:t>
            </a:r>
            <a:r>
              <a:rPr lang="en-CA" sz="3200" b="1" dirty="0" smtClean="0">
                <a:effectLst>
                  <a:outerShdw blurRad="50800" dist="38100" dir="2700000" algn="tl" rotWithShape="0">
                    <a:srgbClr val="000000">
                      <a:alpha val="43000"/>
                    </a:srgbClr>
                  </a:outerShdw>
                </a:effectLst>
                <a:latin typeface="Arial"/>
                <a:cs typeface="Arial"/>
              </a:rPr>
              <a:t> </a:t>
            </a:r>
            <a:r>
              <a:rPr lang="en-CA" sz="3200" b="1" dirty="0" err="1" smtClean="0">
                <a:effectLst>
                  <a:outerShdw blurRad="50800" dist="38100" dir="2700000" algn="tl" rotWithShape="0">
                    <a:srgbClr val="000000">
                      <a:alpha val="43000"/>
                    </a:srgbClr>
                  </a:outerShdw>
                </a:effectLst>
                <a:latin typeface="Arial"/>
                <a:cs typeface="Arial"/>
              </a:rPr>
              <a:t>l’activisme</a:t>
            </a:r>
            <a:r>
              <a:rPr lang="en-CA" sz="3200" b="1" dirty="0" smtClean="0">
                <a:effectLst>
                  <a:outerShdw blurRad="50800" dist="38100" dir="2700000" algn="tl" rotWithShape="0">
                    <a:srgbClr val="000000">
                      <a:alpha val="43000"/>
                    </a:srgbClr>
                  </a:outerShdw>
                </a:effectLst>
                <a:latin typeface="Arial"/>
                <a:cs typeface="Arial"/>
              </a:rPr>
              <a:t> </a:t>
            </a:r>
            <a:r>
              <a:rPr lang="en-CA" sz="3200" b="1" dirty="0" err="1" smtClean="0">
                <a:effectLst>
                  <a:outerShdw blurRad="50800" dist="38100" dir="2700000" algn="tl" rotWithShape="0">
                    <a:srgbClr val="000000">
                      <a:alpha val="43000"/>
                    </a:srgbClr>
                  </a:outerShdw>
                </a:effectLst>
                <a:latin typeface="Arial"/>
                <a:cs typeface="Arial"/>
              </a:rPr>
              <a:t>politique</a:t>
            </a:r>
            <a:r>
              <a:rPr lang="en-CA" sz="3200" b="1" dirty="0" smtClean="0">
                <a:effectLst>
                  <a:outerShdw blurRad="50800" dist="38100" dir="2700000" algn="tl" rotWithShape="0">
                    <a:srgbClr val="000000">
                      <a:alpha val="43000"/>
                    </a:srgbClr>
                  </a:outerShdw>
                </a:effectLst>
                <a:latin typeface="Arial"/>
                <a:cs typeface="Arial"/>
              </a:rPr>
              <a:t>, la participation </a:t>
            </a:r>
            <a:r>
              <a:rPr lang="en-CA" sz="3200" b="1" dirty="0" err="1" smtClean="0">
                <a:effectLst>
                  <a:outerShdw blurRad="50800" dist="38100" dir="2700000" algn="tl" rotWithShape="0">
                    <a:srgbClr val="000000">
                      <a:alpha val="43000"/>
                    </a:srgbClr>
                  </a:outerShdw>
                </a:effectLst>
                <a:latin typeface="Arial"/>
                <a:cs typeface="Arial"/>
              </a:rPr>
              <a:t>démocratique</a:t>
            </a:r>
            <a:r>
              <a:rPr lang="en-CA" sz="3200" b="1" dirty="0" smtClean="0">
                <a:effectLst>
                  <a:outerShdw blurRad="50800" dist="38100" dir="2700000" algn="tl" rotWithShape="0">
                    <a:srgbClr val="000000">
                      <a:alpha val="43000"/>
                    </a:srgbClr>
                  </a:outerShdw>
                </a:effectLst>
                <a:latin typeface="Arial"/>
                <a:cs typeface="Arial"/>
              </a:rPr>
              <a:t>, la </a:t>
            </a:r>
            <a:r>
              <a:rPr lang="en-CA" sz="3200" b="1" dirty="0" err="1" smtClean="0">
                <a:effectLst>
                  <a:outerShdw blurRad="50800" dist="38100" dir="2700000" algn="tl" rotWithShape="0">
                    <a:srgbClr val="000000">
                      <a:alpha val="43000"/>
                    </a:srgbClr>
                  </a:outerShdw>
                </a:effectLst>
                <a:latin typeface="Arial"/>
                <a:cs typeface="Arial"/>
              </a:rPr>
              <a:t>liberté</a:t>
            </a:r>
            <a:r>
              <a:rPr lang="en-CA" sz="3200" b="1" dirty="0" smtClean="0">
                <a:effectLst>
                  <a:outerShdw blurRad="50800" dist="38100" dir="2700000" algn="tl" rotWithShape="0">
                    <a:srgbClr val="000000">
                      <a:alpha val="43000"/>
                    </a:srgbClr>
                  </a:outerShdw>
                </a:effectLst>
                <a:latin typeface="Arial"/>
                <a:cs typeface="Arial"/>
              </a:rPr>
              <a:t> </a:t>
            </a:r>
            <a:r>
              <a:rPr lang="en-CA" sz="3200" b="1" dirty="0" err="1" smtClean="0">
                <a:effectLst>
                  <a:outerShdw blurRad="50800" dist="38100" dir="2700000" algn="tl" rotWithShape="0">
                    <a:srgbClr val="000000">
                      <a:alpha val="43000"/>
                    </a:srgbClr>
                  </a:outerShdw>
                </a:effectLst>
                <a:latin typeface="Arial"/>
                <a:cs typeface="Arial"/>
              </a:rPr>
              <a:t>d’expression</a:t>
            </a:r>
            <a:r>
              <a:rPr lang="en-CA" sz="3200" b="1" dirty="0" smtClean="0">
                <a:effectLst>
                  <a:outerShdw blurRad="50800" dist="38100" dir="2700000" algn="tl" rotWithShape="0">
                    <a:srgbClr val="000000">
                      <a:alpha val="43000"/>
                    </a:srgbClr>
                  </a:outerShdw>
                </a:effectLst>
                <a:latin typeface="Arial"/>
                <a:cs typeface="Arial"/>
              </a:rPr>
              <a:t> et de </a:t>
            </a:r>
            <a:r>
              <a:rPr lang="en-CA" sz="3200" b="1" dirty="0" err="1" smtClean="0">
                <a:effectLst>
                  <a:outerShdw blurRad="50800" dist="38100" dir="2700000" algn="tl" rotWithShape="0">
                    <a:srgbClr val="000000">
                      <a:alpha val="43000"/>
                    </a:srgbClr>
                  </a:outerShdw>
                </a:effectLst>
                <a:latin typeface="Arial"/>
                <a:cs typeface="Arial"/>
              </a:rPr>
              <a:t>réunion</a:t>
            </a:r>
            <a:r>
              <a:rPr lang="en-CA" sz="3200" b="1" dirty="0" smtClean="0">
                <a:effectLst>
                  <a:outerShdw blurRad="50800" dist="38100" dir="2700000" algn="tl" rotWithShape="0">
                    <a:srgbClr val="000000">
                      <a:alpha val="43000"/>
                    </a:srgbClr>
                  </a:outerShdw>
                </a:effectLst>
                <a:latin typeface="Arial"/>
                <a:cs typeface="Arial"/>
              </a:rPr>
              <a:t> </a:t>
            </a:r>
            <a:r>
              <a:rPr lang="en-CA" sz="3200" b="1" dirty="0" err="1" smtClean="0">
                <a:effectLst>
                  <a:outerShdw blurRad="50800" dist="38100" dir="2700000" algn="tl" rotWithShape="0">
                    <a:srgbClr val="000000">
                      <a:alpha val="43000"/>
                    </a:srgbClr>
                  </a:outerShdw>
                </a:effectLst>
                <a:latin typeface="Arial"/>
                <a:cs typeface="Arial"/>
              </a:rPr>
              <a:t>pacifique</a:t>
            </a:r>
            <a:endParaRPr lang="en-CA" sz="3200" b="1" dirty="0">
              <a:effectLst>
                <a:outerShdw blurRad="50800" dist="38100" dir="2700000" algn="tl" rotWithShape="0">
                  <a:srgbClr val="000000">
                    <a:alpha val="43000"/>
                  </a:srgbClr>
                </a:outerShdw>
              </a:effectLst>
              <a:latin typeface="Arial"/>
              <a:cs typeface="Arial"/>
            </a:endParaRPr>
          </a:p>
        </p:txBody>
      </p:sp>
      <p:sp>
        <p:nvSpPr>
          <p:cNvPr id="3" name="Espace réservé du contenu 2"/>
          <p:cNvSpPr>
            <a:spLocks noGrp="1"/>
          </p:cNvSpPr>
          <p:nvPr>
            <p:ph idx="1"/>
          </p:nvPr>
        </p:nvSpPr>
        <p:spPr>
          <a:xfrm>
            <a:off x="107504" y="1412776"/>
            <a:ext cx="9036496" cy="5257800"/>
          </a:xfrm>
        </p:spPr>
        <p:txBody>
          <a:bodyPr>
            <a:normAutofit fontScale="77500" lnSpcReduction="20000"/>
          </a:bodyPr>
          <a:lstStyle/>
          <a:p>
            <a:pPr marL="0" indent="0">
              <a:lnSpc>
                <a:spcPct val="120000"/>
              </a:lnSpc>
              <a:spcBef>
                <a:spcPts val="0"/>
              </a:spcBef>
              <a:spcAft>
                <a:spcPts val="2400"/>
              </a:spcAft>
              <a:buNone/>
            </a:pPr>
            <a:r>
              <a:rPr lang="en-CA" sz="3600" b="1" dirty="0">
                <a:effectLst>
                  <a:outerShdw blurRad="50800" dist="38100" dir="2700000" algn="tl" rotWithShape="0">
                    <a:srgbClr val="000000">
                      <a:alpha val="43000"/>
                    </a:srgbClr>
                  </a:outerShdw>
                </a:effectLst>
                <a:latin typeface="Arial"/>
                <a:cs typeface="Arial"/>
              </a:rPr>
              <a:t>2) </a:t>
            </a:r>
            <a:r>
              <a:rPr lang="en-CA" sz="3600" b="1" dirty="0" smtClean="0">
                <a:effectLst>
                  <a:outerShdw blurRad="50800" dist="38100" dir="2700000" algn="tl" rotWithShape="0">
                    <a:srgbClr val="000000">
                      <a:alpha val="43000"/>
                    </a:srgbClr>
                  </a:outerShdw>
                </a:effectLst>
                <a:latin typeface="Arial"/>
                <a:cs typeface="Arial"/>
              </a:rPr>
              <a:t> Confinement </a:t>
            </a:r>
            <a:r>
              <a:rPr lang="en-CA" sz="3600" b="1" dirty="0">
                <a:effectLst>
                  <a:outerShdw blurRad="50800" dist="38100" dir="2700000" algn="tl" rotWithShape="0">
                    <a:srgbClr val="000000">
                      <a:alpha val="43000"/>
                    </a:srgbClr>
                  </a:outerShdw>
                </a:effectLst>
                <a:latin typeface="Arial"/>
                <a:cs typeface="Arial"/>
              </a:rPr>
              <a:t>…(</a:t>
            </a:r>
            <a:r>
              <a:rPr lang="en-CA" sz="3600" b="1" dirty="0" err="1">
                <a:effectLst>
                  <a:outerShdw blurRad="50800" dist="38100" dir="2700000" algn="tl" rotWithShape="0">
                    <a:srgbClr val="000000">
                      <a:alpha val="43000"/>
                    </a:srgbClr>
                  </a:outerShdw>
                </a:effectLst>
                <a:latin typeface="Arial"/>
                <a:cs typeface="Arial"/>
              </a:rPr>
              <a:t>voire</a:t>
            </a:r>
            <a:r>
              <a:rPr lang="en-CA" sz="3600" b="1" dirty="0">
                <a:effectLst>
                  <a:outerShdw blurRad="50800" dist="38100" dir="2700000" algn="tl" rotWithShape="0">
                    <a:srgbClr val="000000">
                      <a:alpha val="43000"/>
                    </a:srgbClr>
                  </a:outerShdw>
                </a:effectLst>
                <a:latin typeface="Arial"/>
                <a:cs typeface="Arial"/>
              </a:rPr>
              <a:t> </a:t>
            </a:r>
            <a:r>
              <a:rPr lang="en-CA" sz="3600" b="1" dirty="0" err="1">
                <a:effectLst>
                  <a:outerShdw blurRad="50800" dist="38100" dir="2700000" algn="tl" rotWithShape="0">
                    <a:srgbClr val="000000">
                      <a:alpha val="43000"/>
                    </a:srgbClr>
                  </a:outerShdw>
                </a:effectLst>
                <a:latin typeface="Arial"/>
                <a:cs typeface="Arial"/>
              </a:rPr>
              <a:t>emprisonnement</a:t>
            </a:r>
            <a:r>
              <a:rPr lang="en-CA" sz="3600" b="1" dirty="0">
                <a:effectLst>
                  <a:outerShdw blurRad="50800" dist="38100" dir="2700000" algn="tl" rotWithShape="0">
                    <a:srgbClr val="000000">
                      <a:alpha val="43000"/>
                    </a:srgbClr>
                  </a:outerShdw>
                </a:effectLst>
                <a:latin typeface="Arial"/>
                <a:cs typeface="Arial"/>
              </a:rPr>
              <a:t>) </a:t>
            </a:r>
          </a:p>
          <a:p>
            <a:pPr>
              <a:spcBef>
                <a:spcPts val="0"/>
              </a:spcBef>
              <a:spcAft>
                <a:spcPts val="2400"/>
              </a:spcAft>
              <a:buFontTx/>
              <a:buChar char="-"/>
            </a:pPr>
            <a:r>
              <a:rPr lang="en-CA" sz="3600" i="1" dirty="0">
                <a:effectLst>
                  <a:outerShdw blurRad="50800" dist="38100" dir="2700000" algn="tl" rotWithShape="0">
                    <a:srgbClr val="000000">
                      <a:alpha val="43000"/>
                    </a:srgbClr>
                  </a:outerShdw>
                </a:effectLst>
                <a:latin typeface="Arial"/>
                <a:cs typeface="Arial"/>
              </a:rPr>
              <a:t>“</a:t>
            </a:r>
            <a:r>
              <a:rPr lang="en-CA" sz="3600" i="1" dirty="0" err="1">
                <a:effectLst>
                  <a:outerShdw blurRad="50800" dist="38100" dir="2700000" algn="tl" rotWithShape="0">
                    <a:srgbClr val="000000">
                      <a:alpha val="43000"/>
                    </a:srgbClr>
                  </a:outerShdw>
                </a:effectLst>
                <a:latin typeface="Arial"/>
                <a:cs typeface="Arial"/>
              </a:rPr>
              <a:t>Pis</a:t>
            </a:r>
            <a:r>
              <a:rPr lang="en-CA" sz="3600" i="1" dirty="0">
                <a:effectLst>
                  <a:outerShdw blurRad="50800" dist="38100" dir="2700000" algn="tl" rotWithShape="0">
                    <a:srgbClr val="000000">
                      <a:alpha val="43000"/>
                    </a:srgbClr>
                  </a:outerShdw>
                </a:effectLst>
                <a:latin typeface="Arial"/>
                <a:cs typeface="Arial"/>
              </a:rPr>
              <a:t> après </a:t>
            </a:r>
            <a:r>
              <a:rPr lang="en-CA" sz="3600" i="1" dirty="0" err="1">
                <a:effectLst>
                  <a:outerShdw blurRad="50800" dist="38100" dir="2700000" algn="tl" rotWithShape="0">
                    <a:srgbClr val="000000">
                      <a:alpha val="43000"/>
                    </a:srgbClr>
                  </a:outerShdw>
                </a:effectLst>
                <a:latin typeface="Arial"/>
                <a:cs typeface="Arial"/>
              </a:rPr>
              <a:t>ça</a:t>
            </a:r>
            <a:r>
              <a:rPr lang="en-CA" sz="3600" i="1" dirty="0">
                <a:effectLst>
                  <a:outerShdw blurRad="50800" dist="38100" dir="2700000" algn="tl" rotWithShape="0">
                    <a:srgbClr val="000000">
                      <a:alpha val="43000"/>
                    </a:srgbClr>
                  </a:outerShdw>
                </a:effectLst>
                <a:latin typeface="Arial"/>
                <a:cs typeface="Arial"/>
              </a:rPr>
              <a:t>, </a:t>
            </a:r>
            <a:r>
              <a:rPr lang="en-CA" sz="3600" i="1" dirty="0" err="1">
                <a:effectLst>
                  <a:outerShdw blurRad="50800" dist="38100" dir="2700000" algn="tl" rotWithShape="0">
                    <a:srgbClr val="000000">
                      <a:alpha val="43000"/>
                    </a:srgbClr>
                  </a:outerShdw>
                </a:effectLst>
                <a:latin typeface="Arial"/>
                <a:cs typeface="Arial"/>
              </a:rPr>
              <a:t>t’es</a:t>
            </a:r>
            <a:r>
              <a:rPr lang="en-CA" sz="3600" i="1" dirty="0">
                <a:effectLst>
                  <a:outerShdw blurRad="50800" dist="38100" dir="2700000" algn="tl" rotWithShape="0">
                    <a:srgbClr val="000000">
                      <a:alpha val="43000"/>
                    </a:srgbClr>
                  </a:outerShdw>
                </a:effectLst>
                <a:latin typeface="Arial"/>
                <a:cs typeface="Arial"/>
              </a:rPr>
              <a:t> en </a:t>
            </a:r>
            <a:r>
              <a:rPr lang="en-CA" sz="3600" i="1" dirty="0" err="1">
                <a:effectLst>
                  <a:outerShdw blurRad="50800" dist="38100" dir="2700000" algn="tl" rotWithShape="0">
                    <a:srgbClr val="000000">
                      <a:alpha val="43000"/>
                    </a:srgbClr>
                  </a:outerShdw>
                </a:effectLst>
                <a:latin typeface="Arial"/>
                <a:cs typeface="Arial"/>
              </a:rPr>
              <a:t>couvre-feu</a:t>
            </a:r>
            <a:r>
              <a:rPr lang="en-CA" sz="3600" i="1" dirty="0">
                <a:effectLst>
                  <a:outerShdw blurRad="50800" dist="38100" dir="2700000" algn="tl" rotWithShape="0">
                    <a:srgbClr val="000000">
                      <a:alpha val="43000"/>
                    </a:srgbClr>
                  </a:outerShdw>
                </a:effectLst>
                <a:latin typeface="Arial"/>
                <a:cs typeface="Arial"/>
              </a:rPr>
              <a:t> chez </a:t>
            </a:r>
            <a:r>
              <a:rPr lang="en-CA" sz="3600" i="1" dirty="0" err="1">
                <a:effectLst>
                  <a:outerShdw blurRad="50800" dist="38100" dir="2700000" algn="tl" rotWithShape="0">
                    <a:srgbClr val="000000">
                      <a:alpha val="43000"/>
                    </a:srgbClr>
                  </a:outerShdw>
                </a:effectLst>
                <a:latin typeface="Arial"/>
                <a:cs typeface="Arial"/>
              </a:rPr>
              <a:t>vous</a:t>
            </a:r>
            <a:r>
              <a:rPr lang="en-CA" sz="3600" i="1" dirty="0">
                <a:effectLst>
                  <a:outerShdw blurRad="50800" dist="38100" dir="2700000" algn="tl" rotWithShape="0">
                    <a:srgbClr val="000000">
                      <a:alpha val="43000"/>
                    </a:srgbClr>
                  </a:outerShdw>
                </a:effectLst>
                <a:latin typeface="Arial"/>
                <a:cs typeface="Arial"/>
              </a:rPr>
              <a:t> et </a:t>
            </a:r>
            <a:r>
              <a:rPr lang="en-CA" sz="3600" i="1" dirty="0" err="1">
                <a:effectLst>
                  <a:outerShdw blurRad="50800" dist="38100" dir="2700000" algn="tl" rotWithShape="0">
                    <a:srgbClr val="000000">
                      <a:alpha val="43000"/>
                    </a:srgbClr>
                  </a:outerShdw>
                </a:effectLst>
                <a:latin typeface="Arial"/>
                <a:cs typeface="Arial"/>
              </a:rPr>
              <a:t>personne</a:t>
            </a:r>
            <a:r>
              <a:rPr lang="en-CA" sz="3600" i="1" dirty="0">
                <a:effectLst>
                  <a:outerShdw blurRad="50800" dist="38100" dir="2700000" algn="tl" rotWithShape="0">
                    <a:srgbClr val="000000">
                      <a:alpha val="43000"/>
                    </a:srgbClr>
                  </a:outerShdw>
                </a:effectLst>
                <a:latin typeface="Arial"/>
                <a:cs typeface="Arial"/>
              </a:rPr>
              <a:t> ne </a:t>
            </a:r>
            <a:r>
              <a:rPr lang="en-CA" sz="3600" i="1" dirty="0" err="1">
                <a:effectLst>
                  <a:outerShdw blurRad="50800" dist="38100" dir="2700000" algn="tl" rotWithShape="0">
                    <a:srgbClr val="000000">
                      <a:alpha val="43000"/>
                    </a:srgbClr>
                  </a:outerShdw>
                </a:effectLst>
                <a:latin typeface="Arial"/>
                <a:cs typeface="Arial"/>
              </a:rPr>
              <a:t>vient</a:t>
            </a:r>
            <a:r>
              <a:rPr lang="en-CA" sz="3600" i="1" dirty="0">
                <a:effectLst>
                  <a:outerShdw blurRad="50800" dist="38100" dir="2700000" algn="tl" rotWithShape="0">
                    <a:srgbClr val="000000">
                      <a:alpha val="43000"/>
                    </a:srgbClr>
                  </a:outerShdw>
                </a:effectLst>
                <a:latin typeface="Arial"/>
                <a:cs typeface="Arial"/>
              </a:rPr>
              <a:t> </a:t>
            </a:r>
            <a:r>
              <a:rPr lang="en-CA" sz="3600" i="1" dirty="0" err="1">
                <a:effectLst>
                  <a:outerShdw blurRad="50800" dist="38100" dir="2700000" algn="tl" rotWithShape="0">
                    <a:srgbClr val="000000">
                      <a:alpha val="43000"/>
                    </a:srgbClr>
                  </a:outerShdw>
                </a:effectLst>
                <a:latin typeface="Arial"/>
                <a:cs typeface="Arial"/>
              </a:rPr>
              <a:t>te</a:t>
            </a:r>
            <a:r>
              <a:rPr lang="en-CA" sz="3600" i="1" dirty="0">
                <a:effectLst>
                  <a:outerShdw blurRad="50800" dist="38100" dir="2700000" algn="tl" rotWithShape="0">
                    <a:srgbClr val="000000">
                      <a:alpha val="43000"/>
                    </a:srgbClr>
                  </a:outerShdw>
                </a:effectLst>
                <a:latin typeface="Arial"/>
                <a:cs typeface="Arial"/>
              </a:rPr>
              <a:t> </a:t>
            </a:r>
            <a:r>
              <a:rPr lang="en-CA" sz="3600" i="1" dirty="0" err="1">
                <a:effectLst>
                  <a:outerShdw blurRad="50800" dist="38100" dir="2700000" algn="tl" rotWithShape="0">
                    <a:srgbClr val="000000">
                      <a:alpha val="43000"/>
                    </a:srgbClr>
                  </a:outerShdw>
                </a:effectLst>
                <a:latin typeface="Arial"/>
                <a:cs typeface="Arial"/>
              </a:rPr>
              <a:t>voir</a:t>
            </a:r>
            <a:r>
              <a:rPr lang="en-CA" sz="3600" i="1" dirty="0">
                <a:effectLst>
                  <a:outerShdw blurRad="50800" dist="38100" dir="2700000" algn="tl" rotWithShape="0">
                    <a:srgbClr val="000000">
                      <a:alpha val="43000"/>
                    </a:srgbClr>
                  </a:outerShdw>
                </a:effectLst>
                <a:latin typeface="Arial"/>
                <a:cs typeface="Arial"/>
              </a:rPr>
              <a:t>. … je ne </a:t>
            </a:r>
            <a:r>
              <a:rPr lang="en-CA" sz="3600" i="1" dirty="0" err="1">
                <a:effectLst>
                  <a:outerShdw blurRad="50800" dist="38100" dir="2700000" algn="tl" rotWithShape="0">
                    <a:srgbClr val="000000">
                      <a:alpha val="43000"/>
                    </a:srgbClr>
                  </a:outerShdw>
                </a:effectLst>
                <a:latin typeface="Arial"/>
                <a:cs typeface="Arial"/>
              </a:rPr>
              <a:t>pouvais</a:t>
            </a:r>
            <a:r>
              <a:rPr lang="en-CA" sz="3600" i="1" dirty="0">
                <a:effectLst>
                  <a:outerShdw blurRad="50800" dist="38100" dir="2700000" algn="tl" rotWithShape="0">
                    <a:srgbClr val="000000">
                      <a:alpha val="43000"/>
                    </a:srgbClr>
                  </a:outerShdw>
                </a:effectLst>
                <a:latin typeface="Arial"/>
                <a:cs typeface="Arial"/>
              </a:rPr>
              <a:t> pas non plus </a:t>
            </a:r>
            <a:r>
              <a:rPr lang="en-CA" sz="3600" i="1" dirty="0" err="1">
                <a:effectLst>
                  <a:outerShdw blurRad="50800" dist="38100" dir="2700000" algn="tl" rotWithShape="0">
                    <a:srgbClr val="000000">
                      <a:alpha val="43000"/>
                    </a:srgbClr>
                  </a:outerShdw>
                </a:effectLst>
                <a:latin typeface="Arial"/>
                <a:cs typeface="Arial"/>
              </a:rPr>
              <a:t>aller</a:t>
            </a:r>
            <a:r>
              <a:rPr lang="en-CA" sz="3600" i="1" dirty="0">
                <a:effectLst>
                  <a:outerShdw blurRad="50800" dist="38100" dir="2700000" algn="tl" rotWithShape="0">
                    <a:srgbClr val="000000">
                      <a:alpha val="43000"/>
                    </a:srgbClr>
                  </a:outerShdw>
                </a:effectLst>
                <a:latin typeface="Arial"/>
                <a:cs typeface="Arial"/>
              </a:rPr>
              <a:t> </a:t>
            </a:r>
            <a:r>
              <a:rPr lang="en-CA" sz="3600" i="1" dirty="0" err="1">
                <a:effectLst>
                  <a:outerShdw blurRad="50800" dist="38100" dir="2700000" algn="tl" rotWithShape="0">
                    <a:srgbClr val="000000">
                      <a:alpha val="43000"/>
                    </a:srgbClr>
                  </a:outerShdw>
                </a:effectLst>
                <a:latin typeface="Arial"/>
                <a:cs typeface="Arial"/>
              </a:rPr>
              <a:t>visiter</a:t>
            </a:r>
            <a:r>
              <a:rPr lang="en-CA" sz="3600" i="1" dirty="0">
                <a:effectLst>
                  <a:outerShdw blurRad="50800" dist="38100" dir="2700000" algn="tl" rotWithShape="0">
                    <a:srgbClr val="000000">
                      <a:alpha val="43000"/>
                    </a:srgbClr>
                  </a:outerShdw>
                </a:effectLst>
                <a:latin typeface="Arial"/>
                <a:cs typeface="Arial"/>
              </a:rPr>
              <a:t> ma </a:t>
            </a:r>
            <a:r>
              <a:rPr lang="en-CA" sz="3600" i="1" dirty="0" err="1">
                <a:effectLst>
                  <a:outerShdw blurRad="50800" dist="38100" dir="2700000" algn="tl" rotWithShape="0">
                    <a:srgbClr val="000000">
                      <a:alpha val="43000"/>
                    </a:srgbClr>
                  </a:outerShdw>
                </a:effectLst>
                <a:latin typeface="Arial"/>
                <a:cs typeface="Arial"/>
              </a:rPr>
              <a:t>famille</a:t>
            </a:r>
            <a:r>
              <a:rPr lang="en-CA" sz="3600" i="1" dirty="0">
                <a:effectLst>
                  <a:outerShdw blurRad="50800" dist="38100" dir="2700000" algn="tl" rotWithShape="0">
                    <a:srgbClr val="000000">
                      <a:alpha val="43000"/>
                    </a:srgbClr>
                  </a:outerShdw>
                </a:effectLst>
                <a:latin typeface="Arial"/>
                <a:cs typeface="Arial"/>
              </a:rPr>
              <a:t> </a:t>
            </a:r>
            <a:r>
              <a:rPr lang="en-CA" sz="3600" i="1" dirty="0" err="1">
                <a:effectLst>
                  <a:outerShdw blurRad="50800" dist="38100" dir="2700000" algn="tl" rotWithShape="0">
                    <a:srgbClr val="000000">
                      <a:alpha val="43000"/>
                    </a:srgbClr>
                  </a:outerShdw>
                </a:effectLst>
                <a:latin typeface="Arial"/>
                <a:cs typeface="Arial"/>
              </a:rPr>
              <a:t>parce</a:t>
            </a:r>
            <a:r>
              <a:rPr lang="en-CA" sz="3600" i="1" dirty="0">
                <a:effectLst>
                  <a:outerShdw blurRad="50800" dist="38100" dir="2700000" algn="tl" rotWithShape="0">
                    <a:srgbClr val="000000">
                      <a:alpha val="43000"/>
                    </a:srgbClr>
                  </a:outerShdw>
                </a:effectLst>
                <a:latin typeface="Arial"/>
                <a:cs typeface="Arial"/>
              </a:rPr>
              <a:t> </a:t>
            </a:r>
            <a:r>
              <a:rPr lang="en-CA" sz="3600" i="1" dirty="0" err="1">
                <a:effectLst>
                  <a:outerShdw blurRad="50800" dist="38100" dir="2700000" algn="tl" rotWithShape="0">
                    <a:srgbClr val="000000">
                      <a:alpha val="43000"/>
                    </a:srgbClr>
                  </a:outerShdw>
                </a:effectLst>
                <a:latin typeface="Arial"/>
                <a:cs typeface="Arial"/>
              </a:rPr>
              <a:t>que</a:t>
            </a:r>
            <a:r>
              <a:rPr lang="en-CA" sz="3600" i="1" dirty="0">
                <a:effectLst>
                  <a:outerShdw blurRad="50800" dist="38100" dir="2700000" algn="tl" rotWithShape="0">
                    <a:srgbClr val="000000">
                      <a:alpha val="43000"/>
                    </a:srgbClr>
                  </a:outerShdw>
                </a:effectLst>
                <a:latin typeface="Arial"/>
                <a:cs typeface="Arial"/>
              </a:rPr>
              <a:t> je ne </a:t>
            </a:r>
            <a:r>
              <a:rPr lang="en-CA" sz="3600" i="1" dirty="0" err="1">
                <a:effectLst>
                  <a:outerShdw blurRad="50800" dist="38100" dir="2700000" algn="tl" rotWithShape="0">
                    <a:srgbClr val="000000">
                      <a:alpha val="43000"/>
                    </a:srgbClr>
                  </a:outerShdw>
                </a:effectLst>
                <a:latin typeface="Arial"/>
                <a:cs typeface="Arial"/>
              </a:rPr>
              <a:t>serais</a:t>
            </a:r>
            <a:r>
              <a:rPr lang="en-CA" sz="3600" i="1" dirty="0">
                <a:effectLst>
                  <a:outerShdw blurRad="50800" dist="38100" dir="2700000" algn="tl" rotWithShape="0">
                    <a:srgbClr val="000000">
                      <a:alpha val="43000"/>
                    </a:srgbClr>
                  </a:outerShdw>
                </a:effectLst>
                <a:latin typeface="Arial"/>
                <a:cs typeface="Arial"/>
              </a:rPr>
              <a:t> pas revenue </a:t>
            </a:r>
            <a:r>
              <a:rPr lang="en-CA" sz="3600" i="1" dirty="0" err="1">
                <a:effectLst>
                  <a:outerShdw blurRad="50800" dist="38100" dir="2700000" algn="tl" rotWithShape="0">
                    <a:srgbClr val="000000">
                      <a:alpha val="43000"/>
                    </a:srgbClr>
                  </a:outerShdw>
                </a:effectLst>
                <a:latin typeface="Arial"/>
                <a:cs typeface="Arial"/>
              </a:rPr>
              <a:t>à</a:t>
            </a:r>
            <a:r>
              <a:rPr lang="en-CA" sz="3600" i="1" dirty="0">
                <a:effectLst>
                  <a:outerShdw blurRad="50800" dist="38100" dir="2700000" algn="tl" rotWithShape="0">
                    <a:srgbClr val="000000">
                      <a:alpha val="43000"/>
                    </a:srgbClr>
                  </a:outerShdw>
                </a:effectLst>
                <a:latin typeface="Arial"/>
                <a:cs typeface="Arial"/>
              </a:rPr>
              <a:t> temps pour </a:t>
            </a:r>
            <a:r>
              <a:rPr lang="en-CA" sz="3600" i="1" dirty="0" err="1">
                <a:effectLst>
                  <a:outerShdw blurRad="50800" dist="38100" dir="2700000" algn="tl" rotWithShape="0">
                    <a:srgbClr val="000000">
                      <a:alpha val="43000"/>
                    </a:srgbClr>
                  </a:outerShdw>
                </a:effectLst>
                <a:latin typeface="Arial"/>
                <a:cs typeface="Arial"/>
              </a:rPr>
              <a:t>mon</a:t>
            </a:r>
            <a:r>
              <a:rPr lang="en-CA" sz="3600" i="1" dirty="0">
                <a:effectLst>
                  <a:outerShdw blurRad="50800" dist="38100" dir="2700000" algn="tl" rotWithShape="0">
                    <a:srgbClr val="000000">
                      <a:alpha val="43000"/>
                    </a:srgbClr>
                  </a:outerShdw>
                </a:effectLst>
                <a:latin typeface="Arial"/>
                <a:cs typeface="Arial"/>
              </a:rPr>
              <a:t> </a:t>
            </a:r>
            <a:r>
              <a:rPr lang="en-CA" sz="3600" i="1" dirty="0" err="1">
                <a:effectLst>
                  <a:outerShdw blurRad="50800" dist="38100" dir="2700000" algn="tl" rotWithShape="0">
                    <a:srgbClr val="000000">
                      <a:alpha val="43000"/>
                    </a:srgbClr>
                  </a:outerShdw>
                </a:effectLst>
                <a:latin typeface="Arial"/>
                <a:cs typeface="Arial"/>
              </a:rPr>
              <a:t>couvre-feu</a:t>
            </a:r>
            <a:r>
              <a:rPr lang="en-CA" sz="3600" i="1" dirty="0">
                <a:effectLst>
                  <a:outerShdw blurRad="50800" dist="38100" dir="2700000" algn="tl" rotWithShape="0">
                    <a:srgbClr val="000000">
                      <a:alpha val="43000"/>
                    </a:srgbClr>
                  </a:outerShdw>
                </a:effectLst>
                <a:latin typeface="Arial"/>
                <a:cs typeface="Arial"/>
              </a:rPr>
              <a:t> … je ne </a:t>
            </a:r>
            <a:r>
              <a:rPr lang="en-CA" sz="3600" i="1" dirty="0" err="1">
                <a:effectLst>
                  <a:outerShdw blurRad="50800" dist="38100" dir="2700000" algn="tl" rotWithShape="0">
                    <a:srgbClr val="000000">
                      <a:alpha val="43000"/>
                    </a:srgbClr>
                  </a:outerShdw>
                </a:effectLst>
                <a:latin typeface="Arial"/>
                <a:cs typeface="Arial"/>
              </a:rPr>
              <a:t>suis</a:t>
            </a:r>
            <a:r>
              <a:rPr lang="en-CA" sz="3600" i="1" dirty="0">
                <a:effectLst>
                  <a:outerShdw blurRad="50800" dist="38100" dir="2700000" algn="tl" rotWithShape="0">
                    <a:srgbClr val="000000">
                      <a:alpha val="43000"/>
                    </a:srgbClr>
                  </a:outerShdw>
                </a:effectLst>
                <a:latin typeface="Arial"/>
                <a:cs typeface="Arial"/>
              </a:rPr>
              <a:t> plus en prison, </a:t>
            </a:r>
            <a:r>
              <a:rPr lang="en-CA" sz="3600" i="1" dirty="0" err="1">
                <a:effectLst>
                  <a:outerShdw blurRad="50800" dist="38100" dir="2700000" algn="tl" rotWithShape="0">
                    <a:srgbClr val="000000">
                      <a:alpha val="43000"/>
                    </a:srgbClr>
                  </a:outerShdw>
                </a:effectLst>
                <a:latin typeface="Arial"/>
                <a:cs typeface="Arial"/>
              </a:rPr>
              <a:t>mais</a:t>
            </a:r>
            <a:r>
              <a:rPr lang="en-CA" sz="3600" i="1" dirty="0">
                <a:effectLst>
                  <a:outerShdw blurRad="50800" dist="38100" dir="2700000" algn="tl" rotWithShape="0">
                    <a:srgbClr val="000000">
                      <a:alpha val="43000"/>
                    </a:srgbClr>
                  </a:outerShdw>
                </a:effectLst>
                <a:latin typeface="Arial"/>
                <a:cs typeface="Arial"/>
              </a:rPr>
              <a:t> je </a:t>
            </a:r>
            <a:r>
              <a:rPr lang="en-CA" sz="3600" i="1" dirty="0" err="1">
                <a:effectLst>
                  <a:outerShdw blurRad="50800" dist="38100" dir="2700000" algn="tl" rotWithShape="0">
                    <a:srgbClr val="000000">
                      <a:alpha val="43000"/>
                    </a:srgbClr>
                  </a:outerShdw>
                </a:effectLst>
                <a:latin typeface="Arial"/>
                <a:cs typeface="Arial"/>
              </a:rPr>
              <a:t>suis</a:t>
            </a:r>
            <a:r>
              <a:rPr lang="en-CA" sz="3600" i="1" dirty="0">
                <a:effectLst>
                  <a:outerShdw blurRad="50800" dist="38100" dir="2700000" algn="tl" rotWithShape="0">
                    <a:srgbClr val="000000">
                      <a:alpha val="43000"/>
                    </a:srgbClr>
                  </a:outerShdw>
                </a:effectLst>
                <a:latin typeface="Arial"/>
                <a:cs typeface="Arial"/>
              </a:rPr>
              <a:t> en prison </a:t>
            </a:r>
            <a:r>
              <a:rPr lang="en-CA" sz="3600" i="1" dirty="0" err="1">
                <a:effectLst>
                  <a:outerShdw blurRad="50800" dist="38100" dir="2700000" algn="tl" rotWithShape="0">
                    <a:srgbClr val="000000">
                      <a:alpha val="43000"/>
                    </a:srgbClr>
                  </a:outerShdw>
                </a:effectLst>
                <a:latin typeface="Arial"/>
                <a:cs typeface="Arial"/>
              </a:rPr>
              <a:t>pareil</a:t>
            </a:r>
            <a:r>
              <a:rPr lang="en-CA" sz="3600" i="1" dirty="0">
                <a:effectLst>
                  <a:outerShdw blurRad="50800" dist="38100" dir="2700000" algn="tl" rotWithShape="0">
                    <a:srgbClr val="000000">
                      <a:alpha val="43000"/>
                    </a:srgbClr>
                  </a:outerShdw>
                </a:effectLst>
                <a:latin typeface="Arial"/>
                <a:cs typeface="Arial"/>
              </a:rPr>
              <a:t>” (Anita, MTL)</a:t>
            </a:r>
          </a:p>
          <a:p>
            <a:pPr marL="457200" lvl="1" indent="0">
              <a:lnSpc>
                <a:spcPct val="70000"/>
              </a:lnSpc>
              <a:spcBef>
                <a:spcPts val="0"/>
              </a:spcBef>
              <a:spcAft>
                <a:spcPts val="2400"/>
              </a:spcAft>
              <a:buNone/>
            </a:pPr>
            <a:r>
              <a:rPr lang="en-CA" sz="3000" b="1" i="1" dirty="0">
                <a:effectLst>
                  <a:outerShdw blurRad="50800" dist="38100" dir="2700000" algn="tl" rotWithShape="0">
                    <a:srgbClr val="000000">
                      <a:alpha val="43000"/>
                    </a:srgbClr>
                  </a:outerShdw>
                </a:effectLst>
                <a:latin typeface="Arial"/>
                <a:cs typeface="Arial"/>
              </a:rPr>
              <a:t>		</a:t>
            </a:r>
            <a:r>
              <a:rPr lang="en-CA" sz="3600" b="1" i="1" dirty="0" err="1">
                <a:effectLst>
                  <a:outerShdw blurRad="50800" dist="38100" dir="2700000" algn="tl" rotWithShape="0">
                    <a:srgbClr val="000000">
                      <a:alpha val="43000"/>
                    </a:srgbClr>
                  </a:outerShdw>
                </a:effectLst>
                <a:latin typeface="Arial"/>
                <a:cs typeface="Arial"/>
              </a:rPr>
              <a:t>à</a:t>
            </a:r>
            <a:r>
              <a:rPr lang="en-CA" sz="3600" b="1" i="1" dirty="0">
                <a:effectLst>
                  <a:outerShdw blurRad="50800" dist="38100" dir="2700000" algn="tl" rotWithShape="0">
                    <a:srgbClr val="000000">
                      <a:alpha val="43000"/>
                    </a:srgbClr>
                  </a:outerShdw>
                </a:effectLst>
                <a:latin typeface="Arial"/>
                <a:cs typeface="Arial"/>
              </a:rPr>
              <a:t> </a:t>
            </a:r>
            <a:r>
              <a:rPr lang="en-CA" sz="3600" b="1" i="1" dirty="0" err="1">
                <a:effectLst>
                  <a:outerShdw blurRad="50800" dist="38100" dir="2700000" algn="tl" rotWithShape="0">
                    <a:srgbClr val="000000">
                      <a:alpha val="43000"/>
                    </a:srgbClr>
                  </a:outerShdw>
                </a:effectLst>
                <a:latin typeface="Arial"/>
                <a:cs typeface="Arial"/>
              </a:rPr>
              <a:t>l’éviction</a:t>
            </a:r>
            <a:r>
              <a:rPr lang="en-CA" sz="3600" b="1" i="1" dirty="0">
                <a:effectLst>
                  <a:outerShdw blurRad="50800" dist="38100" dir="2700000" algn="tl" rotWithShape="0">
                    <a:srgbClr val="000000">
                      <a:alpha val="43000"/>
                    </a:srgbClr>
                  </a:outerShdw>
                </a:effectLst>
                <a:latin typeface="Arial"/>
                <a:cs typeface="Arial"/>
              </a:rPr>
              <a:t> … </a:t>
            </a:r>
          </a:p>
          <a:p>
            <a:pPr>
              <a:spcBef>
                <a:spcPts val="0"/>
              </a:spcBef>
              <a:spcAft>
                <a:spcPts val="2400"/>
              </a:spcAft>
              <a:buFontTx/>
              <a:buChar char="-"/>
            </a:pPr>
            <a:r>
              <a:rPr lang="en-CA" sz="3600" i="1" dirty="0">
                <a:effectLst>
                  <a:outerShdw blurRad="50800" dist="38100" dir="2700000" algn="tl" rotWithShape="0">
                    <a:srgbClr val="000000">
                      <a:alpha val="43000"/>
                    </a:srgbClr>
                  </a:outerShdw>
                </a:effectLst>
                <a:latin typeface="Arial"/>
                <a:cs typeface="Arial"/>
              </a:rPr>
              <a:t>“I wasn’t allowed to be on the island of Montreal, and I think I had a period of 3 days, from 7am to 11pm [</a:t>
            </a:r>
            <a:r>
              <a:rPr lang="en-CA" sz="3600" i="1" dirty="0" err="1">
                <a:effectLst>
                  <a:outerShdw blurRad="50800" dist="38100" dir="2700000" algn="tl" rotWithShape="0">
                    <a:srgbClr val="000000">
                      <a:alpha val="43000"/>
                    </a:srgbClr>
                  </a:outerShdw>
                </a:effectLst>
                <a:latin typeface="Arial"/>
                <a:cs typeface="Arial"/>
              </a:rPr>
              <a:t>dans</a:t>
            </a:r>
            <a:r>
              <a:rPr lang="en-CA" sz="3600" i="1" dirty="0">
                <a:effectLst>
                  <a:outerShdw blurRad="50800" dist="38100" dir="2700000" algn="tl" rotWithShape="0">
                    <a:srgbClr val="000000">
                      <a:alpha val="43000"/>
                    </a:srgbClr>
                  </a:outerShdw>
                </a:effectLst>
                <a:latin typeface="Arial"/>
                <a:cs typeface="Arial"/>
              </a:rPr>
              <a:t> son </a:t>
            </a:r>
            <a:r>
              <a:rPr lang="en-CA" sz="3600" i="1" dirty="0" err="1">
                <a:effectLst>
                  <a:outerShdw blurRad="50800" dist="38100" dir="2700000" algn="tl" rotWithShape="0">
                    <a:srgbClr val="000000">
                      <a:alpha val="43000"/>
                    </a:srgbClr>
                  </a:outerShdw>
                </a:effectLst>
                <a:latin typeface="Arial"/>
                <a:cs typeface="Arial"/>
              </a:rPr>
              <a:t>couvre-feu</a:t>
            </a:r>
            <a:r>
              <a:rPr lang="en-CA" sz="3600" i="1" dirty="0">
                <a:effectLst>
                  <a:outerShdw blurRad="50800" dist="38100" dir="2700000" algn="tl" rotWithShape="0">
                    <a:srgbClr val="000000">
                      <a:alpha val="43000"/>
                    </a:srgbClr>
                  </a:outerShdw>
                </a:effectLst>
                <a:latin typeface="Arial"/>
                <a:cs typeface="Arial"/>
              </a:rPr>
              <a:t>], to move out of my apartment” (Mary, </a:t>
            </a:r>
            <a:r>
              <a:rPr lang="en-CA" sz="3600" i="1" dirty="0" smtClean="0">
                <a:effectLst>
                  <a:outerShdw blurRad="50800" dist="38100" dir="2700000" algn="tl" rotWithShape="0">
                    <a:srgbClr val="000000">
                      <a:alpha val="43000"/>
                    </a:srgbClr>
                  </a:outerShdw>
                </a:effectLst>
                <a:latin typeface="Arial"/>
                <a:cs typeface="Arial"/>
              </a:rPr>
              <a:t>MTL</a:t>
            </a:r>
            <a:r>
              <a:rPr lang="en-CA" sz="3600" i="1" dirty="0">
                <a:effectLst>
                  <a:outerShdw blurRad="50800" dist="38100" dir="2700000" algn="tl" rotWithShape="0">
                    <a:srgbClr val="000000">
                      <a:alpha val="43000"/>
                    </a:srgbClr>
                  </a:outerShdw>
                </a:effectLst>
                <a:latin typeface="Arial"/>
                <a:cs typeface="Arial"/>
              </a:rPr>
              <a:t>)</a:t>
            </a:r>
          </a:p>
        </p:txBody>
      </p:sp>
    </p:spTree>
    <p:extLst>
      <p:ext uri="{BB962C8B-B14F-4D97-AF65-F5344CB8AC3E}">
        <p14:creationId xmlns:p14="http://schemas.microsoft.com/office/powerpoint/2010/main" val="34288187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412776"/>
          </a:xfrm>
          <a:solidFill>
            <a:srgbClr val="DDC278"/>
          </a:solidFill>
          <a:ln w="19050" cmpd="sng">
            <a:solidFill>
              <a:srgbClr val="DD9005"/>
            </a:solidFill>
          </a:ln>
        </p:spPr>
        <p:txBody>
          <a:bodyPr>
            <a:noAutofit/>
          </a:bodyPr>
          <a:lstStyle/>
          <a:p>
            <a:pPr algn="l">
              <a:lnSpc>
                <a:spcPct val="90000"/>
              </a:lnSpc>
            </a:pPr>
            <a:r>
              <a:rPr lang="en-CA" sz="3200" b="1" dirty="0" err="1" smtClean="0">
                <a:effectLst>
                  <a:outerShdw blurRad="50800" dist="38100" dir="2700000" algn="tl" rotWithShape="0">
                    <a:srgbClr val="000000">
                      <a:alpha val="43000"/>
                    </a:srgbClr>
                  </a:outerShdw>
                </a:effectLst>
                <a:latin typeface="Arial"/>
                <a:cs typeface="Arial"/>
              </a:rPr>
              <a:t>Conséquences</a:t>
            </a:r>
            <a:r>
              <a:rPr lang="en-CA" sz="3200" b="1" dirty="0" smtClean="0">
                <a:effectLst>
                  <a:outerShdw blurRad="50800" dist="38100" dir="2700000" algn="tl" rotWithShape="0">
                    <a:srgbClr val="000000">
                      <a:alpha val="43000"/>
                    </a:srgbClr>
                  </a:outerShdw>
                </a:effectLst>
                <a:latin typeface="Arial"/>
                <a:cs typeface="Arial"/>
              </a:rPr>
              <a:t> </a:t>
            </a:r>
            <a:r>
              <a:rPr lang="en-CA" sz="3200" b="1" dirty="0" err="1" smtClean="0">
                <a:effectLst>
                  <a:outerShdw blurRad="50800" dist="38100" dir="2700000" algn="tl" rotWithShape="0">
                    <a:srgbClr val="000000">
                      <a:alpha val="43000"/>
                    </a:srgbClr>
                  </a:outerShdw>
                </a:effectLst>
                <a:latin typeface="Arial"/>
                <a:cs typeface="Arial"/>
              </a:rPr>
              <a:t>sur</a:t>
            </a:r>
            <a:r>
              <a:rPr lang="en-CA" sz="3200" b="1" dirty="0" smtClean="0">
                <a:effectLst>
                  <a:outerShdw blurRad="50800" dist="38100" dir="2700000" algn="tl" rotWithShape="0">
                    <a:srgbClr val="000000">
                      <a:alpha val="43000"/>
                    </a:srgbClr>
                  </a:outerShdw>
                </a:effectLst>
                <a:latin typeface="Arial"/>
                <a:cs typeface="Arial"/>
              </a:rPr>
              <a:t> </a:t>
            </a:r>
            <a:r>
              <a:rPr lang="en-CA" sz="3200" b="1" dirty="0" err="1" smtClean="0">
                <a:effectLst>
                  <a:outerShdw blurRad="50800" dist="38100" dir="2700000" algn="tl" rotWithShape="0">
                    <a:srgbClr val="000000">
                      <a:alpha val="43000"/>
                    </a:srgbClr>
                  </a:outerShdw>
                </a:effectLst>
                <a:latin typeface="Arial"/>
                <a:cs typeface="Arial"/>
              </a:rPr>
              <a:t>l’activisme</a:t>
            </a:r>
            <a:r>
              <a:rPr lang="en-CA" sz="3200" b="1" dirty="0" smtClean="0">
                <a:effectLst>
                  <a:outerShdw blurRad="50800" dist="38100" dir="2700000" algn="tl" rotWithShape="0">
                    <a:srgbClr val="000000">
                      <a:alpha val="43000"/>
                    </a:srgbClr>
                  </a:outerShdw>
                </a:effectLst>
                <a:latin typeface="Arial"/>
                <a:cs typeface="Arial"/>
              </a:rPr>
              <a:t> </a:t>
            </a:r>
            <a:r>
              <a:rPr lang="en-CA" sz="3200" b="1" dirty="0" err="1" smtClean="0">
                <a:effectLst>
                  <a:outerShdw blurRad="50800" dist="38100" dir="2700000" algn="tl" rotWithShape="0">
                    <a:srgbClr val="000000">
                      <a:alpha val="43000"/>
                    </a:srgbClr>
                  </a:outerShdw>
                </a:effectLst>
                <a:latin typeface="Arial"/>
                <a:cs typeface="Arial"/>
              </a:rPr>
              <a:t>politique</a:t>
            </a:r>
            <a:r>
              <a:rPr lang="en-CA" sz="3200" b="1" dirty="0" smtClean="0">
                <a:effectLst>
                  <a:outerShdw blurRad="50800" dist="38100" dir="2700000" algn="tl" rotWithShape="0">
                    <a:srgbClr val="000000">
                      <a:alpha val="43000"/>
                    </a:srgbClr>
                  </a:outerShdw>
                </a:effectLst>
                <a:latin typeface="Arial"/>
                <a:cs typeface="Arial"/>
              </a:rPr>
              <a:t>, la participation </a:t>
            </a:r>
            <a:r>
              <a:rPr lang="en-CA" sz="3200" b="1" dirty="0" err="1" smtClean="0">
                <a:effectLst>
                  <a:outerShdw blurRad="50800" dist="38100" dir="2700000" algn="tl" rotWithShape="0">
                    <a:srgbClr val="000000">
                      <a:alpha val="43000"/>
                    </a:srgbClr>
                  </a:outerShdw>
                </a:effectLst>
                <a:latin typeface="Arial"/>
                <a:cs typeface="Arial"/>
              </a:rPr>
              <a:t>démocratique</a:t>
            </a:r>
            <a:r>
              <a:rPr lang="en-CA" sz="3200" b="1" dirty="0" smtClean="0">
                <a:effectLst>
                  <a:outerShdw blurRad="50800" dist="38100" dir="2700000" algn="tl" rotWithShape="0">
                    <a:srgbClr val="000000">
                      <a:alpha val="43000"/>
                    </a:srgbClr>
                  </a:outerShdw>
                </a:effectLst>
                <a:latin typeface="Arial"/>
                <a:cs typeface="Arial"/>
              </a:rPr>
              <a:t>, la </a:t>
            </a:r>
            <a:r>
              <a:rPr lang="en-CA" sz="3200" b="1" dirty="0" err="1" smtClean="0">
                <a:effectLst>
                  <a:outerShdw blurRad="50800" dist="38100" dir="2700000" algn="tl" rotWithShape="0">
                    <a:srgbClr val="000000">
                      <a:alpha val="43000"/>
                    </a:srgbClr>
                  </a:outerShdw>
                </a:effectLst>
                <a:latin typeface="Arial"/>
                <a:cs typeface="Arial"/>
              </a:rPr>
              <a:t>liberté</a:t>
            </a:r>
            <a:r>
              <a:rPr lang="en-CA" sz="3200" b="1" dirty="0" smtClean="0">
                <a:effectLst>
                  <a:outerShdw blurRad="50800" dist="38100" dir="2700000" algn="tl" rotWithShape="0">
                    <a:srgbClr val="000000">
                      <a:alpha val="43000"/>
                    </a:srgbClr>
                  </a:outerShdw>
                </a:effectLst>
                <a:latin typeface="Arial"/>
                <a:cs typeface="Arial"/>
              </a:rPr>
              <a:t> </a:t>
            </a:r>
            <a:r>
              <a:rPr lang="en-CA" sz="3200" b="1" dirty="0" err="1" smtClean="0">
                <a:effectLst>
                  <a:outerShdw blurRad="50800" dist="38100" dir="2700000" algn="tl" rotWithShape="0">
                    <a:srgbClr val="000000">
                      <a:alpha val="43000"/>
                    </a:srgbClr>
                  </a:outerShdw>
                </a:effectLst>
                <a:latin typeface="Arial"/>
                <a:cs typeface="Arial"/>
              </a:rPr>
              <a:t>d’expression</a:t>
            </a:r>
            <a:r>
              <a:rPr lang="en-CA" sz="3200" b="1" dirty="0" smtClean="0">
                <a:effectLst>
                  <a:outerShdw blurRad="50800" dist="38100" dir="2700000" algn="tl" rotWithShape="0">
                    <a:srgbClr val="000000">
                      <a:alpha val="43000"/>
                    </a:srgbClr>
                  </a:outerShdw>
                </a:effectLst>
                <a:latin typeface="Arial"/>
                <a:cs typeface="Arial"/>
              </a:rPr>
              <a:t> et de </a:t>
            </a:r>
            <a:r>
              <a:rPr lang="en-CA" sz="3200" b="1" dirty="0" err="1" smtClean="0">
                <a:effectLst>
                  <a:outerShdw blurRad="50800" dist="38100" dir="2700000" algn="tl" rotWithShape="0">
                    <a:srgbClr val="000000">
                      <a:alpha val="43000"/>
                    </a:srgbClr>
                  </a:outerShdw>
                </a:effectLst>
                <a:latin typeface="Arial"/>
                <a:cs typeface="Arial"/>
              </a:rPr>
              <a:t>réunion</a:t>
            </a:r>
            <a:r>
              <a:rPr lang="en-CA" sz="3200" b="1" dirty="0" smtClean="0">
                <a:effectLst>
                  <a:outerShdw blurRad="50800" dist="38100" dir="2700000" algn="tl" rotWithShape="0">
                    <a:srgbClr val="000000">
                      <a:alpha val="43000"/>
                    </a:srgbClr>
                  </a:outerShdw>
                </a:effectLst>
                <a:latin typeface="Arial"/>
                <a:cs typeface="Arial"/>
              </a:rPr>
              <a:t> </a:t>
            </a:r>
            <a:r>
              <a:rPr lang="en-CA" sz="3200" b="1" dirty="0" err="1" smtClean="0">
                <a:effectLst>
                  <a:outerShdw blurRad="50800" dist="38100" dir="2700000" algn="tl" rotWithShape="0">
                    <a:srgbClr val="000000">
                      <a:alpha val="43000"/>
                    </a:srgbClr>
                  </a:outerShdw>
                </a:effectLst>
                <a:latin typeface="Arial"/>
                <a:cs typeface="Arial"/>
              </a:rPr>
              <a:t>pacifique</a:t>
            </a:r>
            <a:endParaRPr lang="en-CA" sz="3200" b="1" dirty="0">
              <a:effectLst>
                <a:outerShdw blurRad="50800" dist="38100" dir="2700000" algn="tl" rotWithShape="0">
                  <a:srgbClr val="000000">
                    <a:alpha val="43000"/>
                  </a:srgbClr>
                </a:outerShdw>
              </a:effectLst>
              <a:latin typeface="Arial"/>
              <a:cs typeface="Arial"/>
            </a:endParaRPr>
          </a:p>
        </p:txBody>
      </p:sp>
      <p:sp>
        <p:nvSpPr>
          <p:cNvPr id="3" name="Espace réservé du contenu 2"/>
          <p:cNvSpPr>
            <a:spLocks noGrp="1"/>
          </p:cNvSpPr>
          <p:nvPr>
            <p:ph idx="1"/>
          </p:nvPr>
        </p:nvSpPr>
        <p:spPr>
          <a:xfrm>
            <a:off x="107504" y="1412776"/>
            <a:ext cx="9036496" cy="5257800"/>
          </a:xfrm>
        </p:spPr>
        <p:txBody>
          <a:bodyPr>
            <a:normAutofit/>
          </a:bodyPr>
          <a:lstStyle/>
          <a:p>
            <a:pPr marL="0" indent="0">
              <a:lnSpc>
                <a:spcPct val="120000"/>
              </a:lnSpc>
              <a:spcBef>
                <a:spcPts val="0"/>
              </a:spcBef>
              <a:spcAft>
                <a:spcPts val="2400"/>
              </a:spcAft>
              <a:buNone/>
            </a:pPr>
            <a:r>
              <a:rPr lang="en-CA" sz="3600" b="1" dirty="0" smtClean="0">
                <a:effectLst>
                  <a:outerShdw blurRad="50800" dist="38100" dir="2700000" algn="tl" rotWithShape="0">
                    <a:srgbClr val="000000">
                      <a:alpha val="43000"/>
                    </a:srgbClr>
                  </a:outerShdw>
                </a:effectLst>
                <a:latin typeface="Arial"/>
                <a:cs typeface="Arial"/>
              </a:rPr>
              <a:t>3) Du stress </a:t>
            </a:r>
            <a:r>
              <a:rPr lang="en-CA" sz="3600" b="1" dirty="0" err="1" smtClean="0">
                <a:effectLst>
                  <a:outerShdw blurRad="50800" dist="38100" dir="2700000" algn="tl" rotWithShape="0">
                    <a:srgbClr val="000000">
                      <a:alpha val="43000"/>
                    </a:srgbClr>
                  </a:outerShdw>
                </a:effectLst>
                <a:latin typeface="Arial"/>
                <a:cs typeface="Arial"/>
              </a:rPr>
              <a:t>à</a:t>
            </a:r>
            <a:r>
              <a:rPr lang="en-CA" sz="3600" b="1" dirty="0" smtClean="0">
                <a:effectLst>
                  <a:outerShdw blurRad="50800" dist="38100" dir="2700000" algn="tl" rotWithShape="0">
                    <a:srgbClr val="000000">
                      <a:alpha val="43000"/>
                    </a:srgbClr>
                  </a:outerShdw>
                </a:effectLst>
                <a:latin typeface="Arial"/>
                <a:cs typeface="Arial"/>
              </a:rPr>
              <a:t> la </a:t>
            </a:r>
            <a:r>
              <a:rPr lang="en-CA" sz="3600" b="1" dirty="0" err="1" smtClean="0">
                <a:effectLst>
                  <a:outerShdw blurRad="50800" dist="38100" dir="2700000" algn="tl" rotWithShape="0">
                    <a:srgbClr val="000000">
                      <a:alpha val="43000"/>
                    </a:srgbClr>
                  </a:outerShdw>
                </a:effectLst>
                <a:latin typeface="Arial"/>
                <a:cs typeface="Arial"/>
              </a:rPr>
              <a:t>terreur</a:t>
            </a:r>
            <a:endParaRPr lang="en-CA" sz="3600" i="1" dirty="0">
              <a:effectLst>
                <a:outerShdw blurRad="50800" dist="38100" dir="2700000" algn="tl" rotWithShape="0">
                  <a:srgbClr val="000000">
                    <a:alpha val="43000"/>
                  </a:srgbClr>
                </a:outerShdw>
              </a:effectLst>
              <a:latin typeface="Arial"/>
              <a:cs typeface="Arial"/>
            </a:endParaRPr>
          </a:p>
        </p:txBody>
      </p:sp>
      <p:sp>
        <p:nvSpPr>
          <p:cNvPr id="4" name="Rectangle 3"/>
          <p:cNvSpPr/>
          <p:nvPr/>
        </p:nvSpPr>
        <p:spPr>
          <a:xfrm>
            <a:off x="251520" y="2274838"/>
            <a:ext cx="8352928" cy="2677656"/>
          </a:xfrm>
          <a:prstGeom prst="rect">
            <a:avLst/>
          </a:prstGeom>
        </p:spPr>
        <p:txBody>
          <a:bodyPr wrap="square">
            <a:spAutoFit/>
          </a:bodyPr>
          <a:lstStyle/>
          <a:p>
            <a:r>
              <a:rPr lang="en-CA" sz="2800" i="1" dirty="0" smtClean="0">
                <a:effectLst>
                  <a:outerShdw blurRad="50800" dist="38100" dir="2700000" algn="tl" rotWithShape="0">
                    <a:srgbClr val="000000">
                      <a:alpha val="43000"/>
                    </a:srgbClr>
                  </a:outerShdw>
                </a:effectLst>
                <a:latin typeface="Arial"/>
                <a:cs typeface="Arial"/>
              </a:rPr>
              <a:t> “</a:t>
            </a:r>
            <a:r>
              <a:rPr lang="en-CA" sz="2800" i="1" dirty="0" err="1" smtClean="0">
                <a:effectLst>
                  <a:outerShdw blurRad="50800" dist="38100" dir="2700000" algn="tl" rotWithShape="0">
                    <a:srgbClr val="000000">
                      <a:alpha val="43000"/>
                    </a:srgbClr>
                  </a:outerShdw>
                </a:effectLst>
                <a:latin typeface="Arial"/>
                <a:cs typeface="Arial"/>
              </a:rPr>
              <a:t>Ça</a:t>
            </a:r>
            <a:r>
              <a:rPr lang="en-CA" sz="2800" i="1" dirty="0" smtClean="0">
                <a:effectLst>
                  <a:outerShdw blurRad="50800" dist="38100" dir="2700000" algn="tl" rotWithShape="0">
                    <a:srgbClr val="000000">
                      <a:alpha val="43000"/>
                    </a:srgbClr>
                  </a:outerShdw>
                </a:effectLst>
                <a:latin typeface="Arial"/>
                <a:cs typeface="Arial"/>
              </a:rPr>
              <a:t> a </a:t>
            </a:r>
            <a:r>
              <a:rPr lang="en-CA" sz="2800" i="1" dirty="0" err="1" smtClean="0">
                <a:effectLst>
                  <a:outerShdw blurRad="50800" dist="38100" dir="2700000" algn="tl" rotWithShape="0">
                    <a:srgbClr val="000000">
                      <a:alpha val="43000"/>
                    </a:srgbClr>
                  </a:outerShdw>
                </a:effectLst>
                <a:latin typeface="Arial"/>
                <a:cs typeface="Arial"/>
              </a:rPr>
              <a:t>affecté</a:t>
            </a:r>
            <a:r>
              <a:rPr lang="en-CA" sz="2800" i="1" dirty="0" smtClean="0">
                <a:effectLst>
                  <a:outerShdw blurRad="50800" dist="38100" dir="2700000" algn="tl" rotWithShape="0">
                    <a:srgbClr val="000000">
                      <a:alpha val="43000"/>
                    </a:srgbClr>
                  </a:outerShdw>
                </a:effectLst>
                <a:latin typeface="Arial"/>
                <a:cs typeface="Arial"/>
              </a:rPr>
              <a:t> ma vie </a:t>
            </a:r>
            <a:r>
              <a:rPr lang="en-CA" sz="2800" i="1" dirty="0" err="1" smtClean="0">
                <a:effectLst>
                  <a:outerShdw blurRad="50800" dist="38100" dir="2700000" algn="tl" rotWithShape="0">
                    <a:srgbClr val="000000">
                      <a:alpha val="43000"/>
                    </a:srgbClr>
                  </a:outerShdw>
                </a:effectLst>
                <a:latin typeface="Arial"/>
                <a:cs typeface="Arial"/>
              </a:rPr>
              <a:t>à</a:t>
            </a:r>
            <a:r>
              <a:rPr lang="en-CA" sz="2800" i="1" dirty="0" smtClean="0">
                <a:effectLst>
                  <a:outerShdw blurRad="50800" dist="38100" dir="2700000" algn="tl" rotWithShape="0">
                    <a:srgbClr val="000000">
                      <a:alpha val="43000"/>
                    </a:srgbClr>
                  </a:outerShdw>
                </a:effectLst>
                <a:latin typeface="Arial"/>
                <a:cs typeface="Arial"/>
              </a:rPr>
              <a:t> un </a:t>
            </a:r>
            <a:r>
              <a:rPr lang="en-CA" sz="2800" i="1" dirty="0" err="1" smtClean="0">
                <a:effectLst>
                  <a:outerShdw blurRad="50800" dist="38100" dir="2700000" algn="tl" rotWithShape="0">
                    <a:srgbClr val="000000">
                      <a:alpha val="43000"/>
                    </a:srgbClr>
                  </a:outerShdw>
                </a:effectLst>
                <a:latin typeface="Arial"/>
                <a:cs typeface="Arial"/>
              </a:rPr>
              <a:t>niveau</a:t>
            </a:r>
            <a:r>
              <a:rPr lang="en-CA" sz="2800" i="1" dirty="0" smtClean="0">
                <a:effectLst>
                  <a:outerShdw blurRad="50800" dist="38100" dir="2700000" algn="tl" rotWithShape="0">
                    <a:srgbClr val="000000">
                      <a:alpha val="43000"/>
                    </a:srgbClr>
                  </a:outerShdw>
                </a:effectLst>
                <a:latin typeface="Arial"/>
                <a:cs typeface="Arial"/>
              </a:rPr>
              <a:t> </a:t>
            </a:r>
            <a:r>
              <a:rPr lang="en-CA" sz="2800" i="1" dirty="0" err="1" smtClean="0">
                <a:effectLst>
                  <a:outerShdw blurRad="50800" dist="38100" dir="2700000" algn="tl" rotWithShape="0">
                    <a:srgbClr val="000000">
                      <a:alpha val="43000"/>
                    </a:srgbClr>
                  </a:outerShdw>
                </a:effectLst>
                <a:latin typeface="Arial"/>
                <a:cs typeface="Arial"/>
              </a:rPr>
              <a:t>très</a:t>
            </a:r>
            <a:r>
              <a:rPr lang="en-CA" sz="2800" i="1" dirty="0" smtClean="0">
                <a:effectLst>
                  <a:outerShdw blurRad="50800" dist="38100" dir="2700000" algn="tl" rotWithShape="0">
                    <a:srgbClr val="000000">
                      <a:alpha val="43000"/>
                    </a:srgbClr>
                  </a:outerShdw>
                </a:effectLst>
                <a:latin typeface="Arial"/>
                <a:cs typeface="Arial"/>
              </a:rPr>
              <a:t>, </a:t>
            </a:r>
            <a:r>
              <a:rPr lang="en-CA" sz="2800" i="1" dirty="0" err="1" smtClean="0">
                <a:effectLst>
                  <a:outerShdw blurRad="50800" dist="38100" dir="2700000" algn="tl" rotWithShape="0">
                    <a:srgbClr val="000000">
                      <a:alpha val="43000"/>
                    </a:srgbClr>
                  </a:outerShdw>
                </a:effectLst>
                <a:latin typeface="Arial"/>
                <a:cs typeface="Arial"/>
              </a:rPr>
              <a:t>très</a:t>
            </a:r>
            <a:r>
              <a:rPr lang="en-CA" sz="2800" i="1" dirty="0" smtClean="0">
                <a:effectLst>
                  <a:outerShdw blurRad="50800" dist="38100" dir="2700000" algn="tl" rotWithShape="0">
                    <a:srgbClr val="000000">
                      <a:alpha val="43000"/>
                    </a:srgbClr>
                  </a:outerShdw>
                </a:effectLst>
                <a:latin typeface="Arial"/>
                <a:cs typeface="Arial"/>
              </a:rPr>
              <a:t>, </a:t>
            </a:r>
            <a:r>
              <a:rPr lang="en-CA" sz="2800" i="1" dirty="0" err="1" smtClean="0">
                <a:effectLst>
                  <a:outerShdw blurRad="50800" dist="38100" dir="2700000" algn="tl" rotWithShape="0">
                    <a:srgbClr val="000000">
                      <a:alpha val="43000"/>
                    </a:srgbClr>
                  </a:outerShdw>
                </a:effectLst>
                <a:latin typeface="Arial"/>
                <a:cs typeface="Arial"/>
              </a:rPr>
              <a:t>très</a:t>
            </a:r>
            <a:r>
              <a:rPr lang="en-CA" sz="2800" i="1" dirty="0" smtClean="0">
                <a:effectLst>
                  <a:outerShdw blurRad="50800" dist="38100" dir="2700000" algn="tl" rotWithShape="0">
                    <a:srgbClr val="000000">
                      <a:alpha val="43000"/>
                    </a:srgbClr>
                  </a:outerShdw>
                </a:effectLst>
                <a:latin typeface="Arial"/>
                <a:cs typeface="Arial"/>
              </a:rPr>
              <a:t>, mental… </a:t>
            </a:r>
            <a:r>
              <a:rPr lang="en-CA" sz="2800" i="1" dirty="0" err="1" smtClean="0">
                <a:effectLst>
                  <a:outerShdw blurRad="50800" dist="38100" dir="2700000" algn="tl" rotWithShape="0">
                    <a:srgbClr val="000000">
                      <a:alpha val="43000"/>
                    </a:srgbClr>
                  </a:outerShdw>
                </a:effectLst>
                <a:latin typeface="Arial"/>
                <a:cs typeface="Arial"/>
              </a:rPr>
              <a:t>j’ai</a:t>
            </a:r>
            <a:r>
              <a:rPr lang="en-CA" sz="2800" i="1" dirty="0" smtClean="0">
                <a:effectLst>
                  <a:outerShdw blurRad="50800" dist="38100" dir="2700000" algn="tl" rotWithShape="0">
                    <a:srgbClr val="000000">
                      <a:alpha val="43000"/>
                    </a:srgbClr>
                  </a:outerShdw>
                </a:effectLst>
                <a:latin typeface="Arial"/>
                <a:cs typeface="Arial"/>
              </a:rPr>
              <a:t> </a:t>
            </a:r>
            <a:r>
              <a:rPr lang="en-CA" sz="2800" i="1" dirty="0" err="1" smtClean="0">
                <a:effectLst>
                  <a:outerShdw blurRad="50800" dist="38100" dir="2700000" algn="tl" rotWithShape="0">
                    <a:srgbClr val="000000">
                      <a:alpha val="43000"/>
                    </a:srgbClr>
                  </a:outerShdw>
                </a:effectLst>
                <a:latin typeface="Arial"/>
                <a:cs typeface="Arial"/>
              </a:rPr>
              <a:t>vécu</a:t>
            </a:r>
            <a:r>
              <a:rPr lang="en-CA" sz="2800" i="1" dirty="0" smtClean="0">
                <a:effectLst>
                  <a:outerShdw blurRad="50800" dist="38100" dir="2700000" algn="tl" rotWithShape="0">
                    <a:srgbClr val="000000">
                      <a:alpha val="43000"/>
                    </a:srgbClr>
                  </a:outerShdw>
                </a:effectLst>
                <a:latin typeface="Arial"/>
                <a:cs typeface="Arial"/>
              </a:rPr>
              <a:t> </a:t>
            </a:r>
            <a:r>
              <a:rPr lang="en-CA" sz="2800" i="1" dirty="0" err="1" smtClean="0">
                <a:effectLst>
                  <a:outerShdw blurRad="50800" dist="38100" dir="2700000" algn="tl" rotWithShape="0">
                    <a:srgbClr val="000000">
                      <a:alpha val="43000"/>
                    </a:srgbClr>
                  </a:outerShdw>
                </a:effectLst>
                <a:latin typeface="Arial"/>
                <a:cs typeface="Arial"/>
              </a:rPr>
              <a:t>une</a:t>
            </a:r>
            <a:r>
              <a:rPr lang="en-CA" sz="2800" i="1" dirty="0" smtClean="0">
                <a:effectLst>
                  <a:outerShdw blurRad="50800" dist="38100" dir="2700000" algn="tl" rotWithShape="0">
                    <a:srgbClr val="000000">
                      <a:alpha val="43000"/>
                    </a:srgbClr>
                  </a:outerShdw>
                </a:effectLst>
                <a:latin typeface="Arial"/>
                <a:cs typeface="Arial"/>
              </a:rPr>
              <a:t> </a:t>
            </a:r>
            <a:r>
              <a:rPr lang="en-CA" sz="2800" i="1" dirty="0" err="1" smtClean="0">
                <a:effectLst>
                  <a:outerShdw blurRad="50800" dist="38100" dir="2700000" algn="tl" rotWithShape="0">
                    <a:srgbClr val="000000">
                      <a:alpha val="43000"/>
                    </a:srgbClr>
                  </a:outerShdw>
                </a:effectLst>
                <a:latin typeface="Arial"/>
                <a:cs typeface="Arial"/>
              </a:rPr>
              <a:t>angoisse</a:t>
            </a:r>
            <a:r>
              <a:rPr lang="en-CA" sz="2800" i="1" dirty="0" smtClean="0">
                <a:effectLst>
                  <a:outerShdw blurRad="50800" dist="38100" dir="2700000" algn="tl" rotWithShape="0">
                    <a:srgbClr val="000000">
                      <a:alpha val="43000"/>
                    </a:srgbClr>
                  </a:outerShdw>
                </a:effectLst>
                <a:latin typeface="Arial"/>
                <a:cs typeface="Arial"/>
              </a:rPr>
              <a:t> </a:t>
            </a:r>
            <a:r>
              <a:rPr lang="en-CA" sz="2800" i="1" dirty="0" err="1" smtClean="0">
                <a:effectLst>
                  <a:outerShdw blurRad="50800" dist="38100" dir="2700000" algn="tl" rotWithShape="0">
                    <a:srgbClr val="000000">
                      <a:alpha val="43000"/>
                    </a:srgbClr>
                  </a:outerShdw>
                </a:effectLst>
                <a:latin typeface="Arial"/>
                <a:cs typeface="Arial"/>
              </a:rPr>
              <a:t>vraiment</a:t>
            </a:r>
            <a:r>
              <a:rPr lang="en-CA" sz="2800" i="1" dirty="0" smtClean="0">
                <a:effectLst>
                  <a:outerShdw blurRad="50800" dist="38100" dir="2700000" algn="tl" rotWithShape="0">
                    <a:srgbClr val="000000">
                      <a:alpha val="43000"/>
                    </a:srgbClr>
                  </a:outerShdw>
                </a:effectLst>
                <a:latin typeface="Arial"/>
                <a:cs typeface="Arial"/>
              </a:rPr>
              <a:t> </a:t>
            </a:r>
            <a:r>
              <a:rPr lang="en-CA" sz="2800" i="1" dirty="0" err="1" smtClean="0">
                <a:effectLst>
                  <a:outerShdw blurRad="50800" dist="38100" dir="2700000" algn="tl" rotWithShape="0">
                    <a:srgbClr val="000000">
                      <a:alpha val="43000"/>
                    </a:srgbClr>
                  </a:outerShdw>
                </a:effectLst>
                <a:latin typeface="Arial"/>
                <a:cs typeface="Arial"/>
              </a:rPr>
              <a:t>extrême</a:t>
            </a:r>
            <a:r>
              <a:rPr lang="en-CA" sz="2800" i="1" dirty="0" smtClean="0">
                <a:effectLst>
                  <a:outerShdw blurRad="50800" dist="38100" dir="2700000" algn="tl" rotWithShape="0">
                    <a:srgbClr val="000000">
                      <a:alpha val="43000"/>
                    </a:srgbClr>
                  </a:outerShdw>
                </a:effectLst>
                <a:latin typeface="Arial"/>
                <a:cs typeface="Arial"/>
              </a:rPr>
              <a:t> par rapport </a:t>
            </a:r>
            <a:r>
              <a:rPr lang="en-CA" sz="2800" i="1" dirty="0" err="1" smtClean="0">
                <a:effectLst>
                  <a:outerShdw blurRad="50800" dist="38100" dir="2700000" algn="tl" rotWithShape="0">
                    <a:srgbClr val="000000">
                      <a:alpha val="43000"/>
                    </a:srgbClr>
                  </a:outerShdw>
                </a:effectLst>
                <a:latin typeface="Arial"/>
                <a:cs typeface="Arial"/>
              </a:rPr>
              <a:t>à</a:t>
            </a:r>
            <a:r>
              <a:rPr lang="en-CA" sz="2800" i="1" dirty="0" smtClean="0">
                <a:effectLst>
                  <a:outerShdw blurRad="50800" dist="38100" dir="2700000" algn="tl" rotWithShape="0">
                    <a:srgbClr val="000000">
                      <a:alpha val="43000"/>
                    </a:srgbClr>
                  </a:outerShdw>
                </a:effectLst>
                <a:latin typeface="Arial"/>
                <a:cs typeface="Arial"/>
              </a:rPr>
              <a:t> ma situation </a:t>
            </a:r>
            <a:r>
              <a:rPr lang="en-CA" sz="2800" i="1" dirty="0" err="1" smtClean="0">
                <a:effectLst>
                  <a:outerShdw blurRad="50800" dist="38100" dir="2700000" algn="tl" rotWithShape="0">
                    <a:srgbClr val="000000">
                      <a:alpha val="43000"/>
                    </a:srgbClr>
                  </a:outerShdw>
                </a:effectLst>
                <a:latin typeface="Arial"/>
                <a:cs typeface="Arial"/>
              </a:rPr>
              <a:t>judiciaire</a:t>
            </a:r>
            <a:r>
              <a:rPr lang="en-CA" sz="2800" i="1" dirty="0" smtClean="0">
                <a:effectLst>
                  <a:outerShdw blurRad="50800" dist="38100" dir="2700000" algn="tl" rotWithShape="0">
                    <a:srgbClr val="000000">
                      <a:alpha val="43000"/>
                    </a:srgbClr>
                  </a:outerShdw>
                </a:effectLst>
                <a:latin typeface="Arial"/>
                <a:cs typeface="Arial"/>
              </a:rPr>
              <a:t>. Je ne </a:t>
            </a:r>
            <a:r>
              <a:rPr lang="en-CA" sz="2800" i="1" dirty="0" err="1" smtClean="0">
                <a:effectLst>
                  <a:outerShdw blurRad="50800" dist="38100" dir="2700000" algn="tl" rotWithShape="0">
                    <a:srgbClr val="000000">
                      <a:alpha val="43000"/>
                    </a:srgbClr>
                  </a:outerShdw>
                </a:effectLst>
                <a:latin typeface="Arial"/>
                <a:cs typeface="Arial"/>
              </a:rPr>
              <a:t>suis</a:t>
            </a:r>
            <a:r>
              <a:rPr lang="en-CA" sz="2800" i="1" dirty="0" smtClean="0">
                <a:effectLst>
                  <a:outerShdw blurRad="50800" dist="38100" dir="2700000" algn="tl" rotWithShape="0">
                    <a:srgbClr val="000000">
                      <a:alpha val="43000"/>
                    </a:srgbClr>
                  </a:outerShdw>
                </a:effectLst>
                <a:latin typeface="Arial"/>
                <a:cs typeface="Arial"/>
              </a:rPr>
              <a:t> pas </a:t>
            </a:r>
            <a:r>
              <a:rPr lang="en-CA" sz="2800" i="1" dirty="0" err="1" smtClean="0">
                <a:effectLst>
                  <a:outerShdw blurRad="50800" dist="38100" dir="2700000" algn="tl" rotWithShape="0">
                    <a:srgbClr val="000000">
                      <a:alpha val="43000"/>
                    </a:srgbClr>
                  </a:outerShdw>
                </a:effectLst>
                <a:latin typeface="Arial"/>
                <a:cs typeface="Arial"/>
              </a:rPr>
              <a:t>sorti</a:t>
            </a:r>
            <a:r>
              <a:rPr lang="en-CA" sz="2800" i="1" dirty="0" smtClean="0">
                <a:effectLst>
                  <a:outerShdw blurRad="50800" dist="38100" dir="2700000" algn="tl" rotWithShape="0">
                    <a:srgbClr val="000000">
                      <a:alpha val="43000"/>
                    </a:srgbClr>
                  </a:outerShdw>
                </a:effectLst>
                <a:latin typeface="Arial"/>
                <a:cs typeface="Arial"/>
              </a:rPr>
              <a:t> de chez nous pendant </a:t>
            </a:r>
            <a:r>
              <a:rPr lang="en-CA" sz="2800" i="1" dirty="0" err="1" smtClean="0">
                <a:effectLst>
                  <a:outerShdw blurRad="50800" dist="38100" dir="2700000" algn="tl" rotWithShape="0">
                    <a:srgbClr val="000000">
                      <a:alpha val="43000"/>
                    </a:srgbClr>
                  </a:outerShdw>
                </a:effectLst>
                <a:latin typeface="Arial"/>
                <a:cs typeface="Arial"/>
              </a:rPr>
              <a:t>deux</a:t>
            </a:r>
            <a:r>
              <a:rPr lang="en-CA" sz="2800" i="1" dirty="0" smtClean="0">
                <a:effectLst>
                  <a:outerShdw blurRad="50800" dist="38100" dir="2700000" algn="tl" rotWithShape="0">
                    <a:srgbClr val="000000">
                      <a:alpha val="43000"/>
                    </a:srgbClr>
                  </a:outerShdw>
                </a:effectLst>
                <a:latin typeface="Arial"/>
                <a:cs typeface="Arial"/>
              </a:rPr>
              <a:t> </a:t>
            </a:r>
            <a:r>
              <a:rPr lang="en-CA" sz="2800" i="1" dirty="0" err="1" smtClean="0">
                <a:effectLst>
                  <a:outerShdw blurRad="50800" dist="38100" dir="2700000" algn="tl" rotWithShape="0">
                    <a:srgbClr val="000000">
                      <a:alpha val="43000"/>
                    </a:srgbClr>
                  </a:outerShdw>
                </a:effectLst>
                <a:latin typeface="Arial"/>
                <a:cs typeface="Arial"/>
              </a:rPr>
              <a:t>mois</a:t>
            </a:r>
            <a:r>
              <a:rPr lang="en-CA" sz="2800" i="1" dirty="0" smtClean="0">
                <a:effectLst>
                  <a:outerShdw blurRad="50800" dist="38100" dir="2700000" algn="tl" rotWithShape="0">
                    <a:srgbClr val="000000">
                      <a:alpha val="43000"/>
                    </a:srgbClr>
                  </a:outerShdw>
                </a:effectLst>
                <a:latin typeface="Arial"/>
                <a:cs typeface="Arial"/>
              </a:rPr>
              <a:t> </a:t>
            </a:r>
            <a:r>
              <a:rPr lang="en-CA" sz="2800" i="1" dirty="0" err="1" smtClean="0">
                <a:effectLst>
                  <a:outerShdw blurRad="50800" dist="38100" dir="2700000" algn="tl" rotWithShape="0">
                    <a:srgbClr val="000000">
                      <a:alpha val="43000"/>
                    </a:srgbClr>
                  </a:outerShdw>
                </a:effectLst>
                <a:latin typeface="Arial"/>
                <a:cs typeface="Arial"/>
              </a:rPr>
              <a:t>solides</a:t>
            </a:r>
            <a:r>
              <a:rPr lang="en-CA" sz="2800" i="1" dirty="0" smtClean="0">
                <a:effectLst>
                  <a:outerShdw blurRad="50800" dist="38100" dir="2700000" algn="tl" rotWithShape="0">
                    <a:srgbClr val="000000">
                      <a:alpha val="43000"/>
                    </a:srgbClr>
                  </a:outerShdw>
                </a:effectLst>
                <a:latin typeface="Arial"/>
                <a:cs typeface="Arial"/>
              </a:rPr>
              <a:t> et </a:t>
            </a:r>
            <a:r>
              <a:rPr lang="en-CA" sz="2800" i="1" dirty="0" err="1" smtClean="0">
                <a:effectLst>
                  <a:outerShdw blurRad="50800" dist="38100" dir="2700000" algn="tl" rotWithShape="0">
                    <a:srgbClr val="000000">
                      <a:alpha val="43000"/>
                    </a:srgbClr>
                  </a:outerShdw>
                </a:effectLst>
                <a:latin typeface="Arial"/>
                <a:cs typeface="Arial"/>
              </a:rPr>
              <a:t>quand</a:t>
            </a:r>
            <a:r>
              <a:rPr lang="en-CA" sz="2800" i="1" dirty="0" smtClean="0">
                <a:effectLst>
                  <a:outerShdw blurRad="50800" dist="38100" dir="2700000" algn="tl" rotWithShape="0">
                    <a:srgbClr val="000000">
                      <a:alpha val="43000"/>
                    </a:srgbClr>
                  </a:outerShdw>
                </a:effectLst>
                <a:latin typeface="Arial"/>
                <a:cs typeface="Arial"/>
              </a:rPr>
              <a:t> je </a:t>
            </a:r>
            <a:r>
              <a:rPr lang="en-CA" sz="2800" i="1" dirty="0" err="1" smtClean="0">
                <a:effectLst>
                  <a:outerShdw blurRad="50800" dist="38100" dir="2700000" algn="tl" rotWithShape="0">
                    <a:srgbClr val="000000">
                      <a:alpha val="43000"/>
                    </a:srgbClr>
                  </a:outerShdw>
                </a:effectLst>
                <a:latin typeface="Arial"/>
                <a:cs typeface="Arial"/>
              </a:rPr>
              <a:t>sortais</a:t>
            </a:r>
            <a:r>
              <a:rPr lang="en-CA" sz="2800" i="1" dirty="0" smtClean="0">
                <a:effectLst>
                  <a:outerShdw blurRad="50800" dist="38100" dir="2700000" algn="tl" rotWithShape="0">
                    <a:srgbClr val="000000">
                      <a:alpha val="43000"/>
                    </a:srgbClr>
                  </a:outerShdw>
                </a:effectLst>
                <a:latin typeface="Arial"/>
                <a:cs typeface="Arial"/>
              </a:rPr>
              <a:t>, je </a:t>
            </a:r>
            <a:r>
              <a:rPr lang="en-CA" sz="2800" i="1" dirty="0" err="1" smtClean="0">
                <a:effectLst>
                  <a:outerShdw blurRad="50800" dist="38100" dir="2700000" algn="tl" rotWithShape="0">
                    <a:srgbClr val="000000">
                      <a:alpha val="43000"/>
                    </a:srgbClr>
                  </a:outerShdw>
                </a:effectLst>
                <a:latin typeface="Arial"/>
                <a:cs typeface="Arial"/>
              </a:rPr>
              <a:t>prenais</a:t>
            </a:r>
            <a:r>
              <a:rPr lang="en-CA" sz="2800" i="1" dirty="0" smtClean="0">
                <a:effectLst>
                  <a:outerShdw blurRad="50800" dist="38100" dir="2700000" algn="tl" rotWithShape="0">
                    <a:srgbClr val="000000">
                      <a:alpha val="43000"/>
                    </a:srgbClr>
                  </a:outerShdw>
                </a:effectLst>
                <a:latin typeface="Arial"/>
                <a:cs typeface="Arial"/>
              </a:rPr>
              <a:t> des </a:t>
            </a:r>
            <a:r>
              <a:rPr lang="en-CA" sz="2800" i="1" dirty="0" err="1" smtClean="0">
                <a:effectLst>
                  <a:outerShdw blurRad="50800" dist="38100" dir="2700000" algn="tl" rotWithShape="0">
                    <a:srgbClr val="000000">
                      <a:alpha val="43000"/>
                    </a:srgbClr>
                  </a:outerShdw>
                </a:effectLst>
                <a:latin typeface="Arial"/>
                <a:cs typeface="Arial"/>
              </a:rPr>
              <a:t>ruelles</a:t>
            </a:r>
            <a:r>
              <a:rPr lang="en-CA" sz="2800" i="1" dirty="0" smtClean="0">
                <a:effectLst>
                  <a:outerShdw blurRad="50800" dist="38100" dir="2700000" algn="tl" rotWithShape="0">
                    <a:srgbClr val="000000">
                      <a:alpha val="43000"/>
                    </a:srgbClr>
                  </a:outerShdw>
                </a:effectLst>
                <a:latin typeface="Arial"/>
                <a:cs typeface="Arial"/>
              </a:rPr>
              <a:t> </a:t>
            </a:r>
            <a:r>
              <a:rPr lang="en-CA" sz="2800" i="1" dirty="0" err="1" smtClean="0">
                <a:effectLst>
                  <a:outerShdw blurRad="50800" dist="38100" dir="2700000" algn="tl" rotWithShape="0">
                    <a:srgbClr val="000000">
                      <a:alpha val="43000"/>
                    </a:srgbClr>
                  </a:outerShdw>
                </a:effectLst>
                <a:latin typeface="Arial"/>
                <a:cs typeface="Arial"/>
              </a:rPr>
              <a:t>parce</a:t>
            </a:r>
            <a:r>
              <a:rPr lang="en-CA" sz="2800" i="1" dirty="0" smtClean="0">
                <a:effectLst>
                  <a:outerShdw blurRad="50800" dist="38100" dir="2700000" algn="tl" rotWithShape="0">
                    <a:srgbClr val="000000">
                      <a:alpha val="43000"/>
                    </a:srgbClr>
                  </a:outerShdw>
                </a:effectLst>
                <a:latin typeface="Arial"/>
                <a:cs typeface="Arial"/>
              </a:rPr>
              <a:t> </a:t>
            </a:r>
            <a:r>
              <a:rPr lang="en-CA" sz="2800" i="1" dirty="0" err="1" smtClean="0">
                <a:effectLst>
                  <a:outerShdw blurRad="50800" dist="38100" dir="2700000" algn="tl" rotWithShape="0">
                    <a:srgbClr val="000000">
                      <a:alpha val="43000"/>
                    </a:srgbClr>
                  </a:outerShdw>
                </a:effectLst>
                <a:latin typeface="Arial"/>
                <a:cs typeface="Arial"/>
              </a:rPr>
              <a:t>que</a:t>
            </a:r>
            <a:r>
              <a:rPr lang="en-CA" sz="2800" i="1" dirty="0" smtClean="0">
                <a:effectLst>
                  <a:outerShdw blurRad="50800" dist="38100" dir="2700000" algn="tl" rotWithShape="0">
                    <a:srgbClr val="000000">
                      <a:alpha val="43000"/>
                    </a:srgbClr>
                  </a:outerShdw>
                </a:effectLst>
                <a:latin typeface="Arial"/>
                <a:cs typeface="Arial"/>
              </a:rPr>
              <a:t> </a:t>
            </a:r>
            <a:r>
              <a:rPr lang="en-CA" sz="2800" i="1" dirty="0" err="1" smtClean="0">
                <a:effectLst>
                  <a:outerShdw blurRad="50800" dist="38100" dir="2700000" algn="tl" rotWithShape="0">
                    <a:srgbClr val="000000">
                      <a:alpha val="43000"/>
                    </a:srgbClr>
                  </a:outerShdw>
                </a:effectLst>
                <a:latin typeface="Arial"/>
                <a:cs typeface="Arial"/>
              </a:rPr>
              <a:t>j’avais</a:t>
            </a:r>
            <a:r>
              <a:rPr lang="en-CA" sz="2800" i="1" dirty="0" smtClean="0">
                <a:effectLst>
                  <a:outerShdw blurRad="50800" dist="38100" dir="2700000" algn="tl" rotWithShape="0">
                    <a:srgbClr val="000000">
                      <a:alpha val="43000"/>
                    </a:srgbClr>
                  </a:outerShdw>
                </a:effectLst>
                <a:latin typeface="Arial"/>
                <a:cs typeface="Arial"/>
              </a:rPr>
              <a:t> </a:t>
            </a:r>
            <a:r>
              <a:rPr lang="en-CA" sz="2800" i="1" dirty="0" err="1" smtClean="0">
                <a:effectLst>
                  <a:outerShdw blurRad="50800" dist="38100" dir="2700000" algn="tl" rotWithShape="0">
                    <a:srgbClr val="000000">
                      <a:alpha val="43000"/>
                    </a:srgbClr>
                  </a:outerShdw>
                </a:effectLst>
                <a:latin typeface="Arial"/>
                <a:cs typeface="Arial"/>
              </a:rPr>
              <a:t>peur</a:t>
            </a:r>
            <a:r>
              <a:rPr lang="en-CA" sz="2800" i="1" dirty="0" smtClean="0">
                <a:effectLst>
                  <a:outerShdw blurRad="50800" dist="38100" dir="2700000" algn="tl" rotWithShape="0">
                    <a:srgbClr val="000000">
                      <a:alpha val="43000"/>
                    </a:srgbClr>
                  </a:outerShdw>
                </a:effectLst>
                <a:latin typeface="Arial"/>
                <a:cs typeface="Arial"/>
              </a:rPr>
              <a:t> de </a:t>
            </a:r>
            <a:r>
              <a:rPr lang="en-CA" sz="2800" i="1" dirty="0" err="1" smtClean="0">
                <a:effectLst>
                  <a:outerShdw blurRad="50800" dist="38100" dir="2700000" algn="tl" rotWithShape="0">
                    <a:srgbClr val="000000">
                      <a:alpha val="43000"/>
                    </a:srgbClr>
                  </a:outerShdw>
                </a:effectLst>
                <a:latin typeface="Arial"/>
                <a:cs typeface="Arial"/>
              </a:rPr>
              <a:t>croiser</a:t>
            </a:r>
            <a:r>
              <a:rPr lang="en-CA" sz="2800" i="1" dirty="0" smtClean="0">
                <a:effectLst>
                  <a:outerShdw blurRad="50800" dist="38100" dir="2700000" algn="tl" rotWithShape="0">
                    <a:srgbClr val="000000">
                      <a:alpha val="43000"/>
                    </a:srgbClr>
                  </a:outerShdw>
                </a:effectLst>
                <a:latin typeface="Arial"/>
                <a:cs typeface="Arial"/>
              </a:rPr>
              <a:t> un </a:t>
            </a:r>
            <a:r>
              <a:rPr lang="en-CA" sz="2800" i="1" dirty="0" err="1" smtClean="0">
                <a:effectLst>
                  <a:outerShdw blurRad="50800" dist="38100" dir="2700000" algn="tl" rotWithShape="0">
                    <a:srgbClr val="000000">
                      <a:alpha val="43000"/>
                    </a:srgbClr>
                  </a:outerShdw>
                </a:effectLst>
                <a:latin typeface="Arial"/>
                <a:cs typeface="Arial"/>
              </a:rPr>
              <a:t>policier</a:t>
            </a:r>
            <a:r>
              <a:rPr lang="en-CA" sz="2800" i="1" dirty="0" smtClean="0">
                <a:effectLst>
                  <a:outerShdw blurRad="50800" dist="38100" dir="2700000" algn="tl" rotWithShape="0">
                    <a:srgbClr val="000000">
                      <a:alpha val="43000"/>
                    </a:srgbClr>
                  </a:outerShdw>
                </a:effectLst>
                <a:latin typeface="Arial"/>
                <a:cs typeface="Arial"/>
              </a:rPr>
              <a:t>.</a:t>
            </a:r>
            <a:r>
              <a:rPr lang="en-CA" sz="2800" dirty="0" smtClean="0">
                <a:effectLst>
                  <a:outerShdw blurRad="50800" dist="38100" dir="2700000" algn="tl" rotWithShape="0">
                    <a:srgbClr val="000000">
                      <a:alpha val="43000"/>
                    </a:srgbClr>
                  </a:outerShdw>
                </a:effectLst>
                <a:latin typeface="Arial"/>
                <a:cs typeface="Arial"/>
              </a:rPr>
              <a:t>” (Mathieu)</a:t>
            </a:r>
            <a:endParaRPr lang="fr-CA" sz="2800" dirty="0"/>
          </a:p>
        </p:txBody>
      </p:sp>
    </p:spTree>
    <p:extLst>
      <p:ext uri="{BB962C8B-B14F-4D97-AF65-F5344CB8AC3E}">
        <p14:creationId xmlns:p14="http://schemas.microsoft.com/office/powerpoint/2010/main" val="79826594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412776"/>
          </a:xfrm>
          <a:solidFill>
            <a:srgbClr val="DDC278"/>
          </a:solidFill>
          <a:ln w="19050" cmpd="sng">
            <a:solidFill>
              <a:srgbClr val="DD9005"/>
            </a:solidFill>
          </a:ln>
        </p:spPr>
        <p:txBody>
          <a:bodyPr>
            <a:noAutofit/>
          </a:bodyPr>
          <a:lstStyle/>
          <a:p>
            <a:pPr algn="l">
              <a:lnSpc>
                <a:spcPct val="90000"/>
              </a:lnSpc>
            </a:pPr>
            <a:r>
              <a:rPr lang="en-CA" sz="3200" b="1" dirty="0" err="1" smtClean="0">
                <a:effectLst>
                  <a:outerShdw blurRad="50800" dist="38100" dir="2700000" algn="tl" rotWithShape="0">
                    <a:srgbClr val="000000">
                      <a:alpha val="43000"/>
                    </a:srgbClr>
                  </a:outerShdw>
                </a:effectLst>
                <a:latin typeface="Arial"/>
                <a:cs typeface="Arial"/>
              </a:rPr>
              <a:t>Conséquences</a:t>
            </a:r>
            <a:r>
              <a:rPr lang="en-CA" sz="3200" b="1" dirty="0" smtClean="0">
                <a:effectLst>
                  <a:outerShdw blurRad="50800" dist="38100" dir="2700000" algn="tl" rotWithShape="0">
                    <a:srgbClr val="000000">
                      <a:alpha val="43000"/>
                    </a:srgbClr>
                  </a:outerShdw>
                </a:effectLst>
                <a:latin typeface="Arial"/>
                <a:cs typeface="Arial"/>
              </a:rPr>
              <a:t> </a:t>
            </a:r>
            <a:r>
              <a:rPr lang="en-CA" sz="3200" b="1" dirty="0" err="1" smtClean="0">
                <a:effectLst>
                  <a:outerShdw blurRad="50800" dist="38100" dir="2700000" algn="tl" rotWithShape="0">
                    <a:srgbClr val="000000">
                      <a:alpha val="43000"/>
                    </a:srgbClr>
                  </a:outerShdw>
                </a:effectLst>
                <a:latin typeface="Arial"/>
                <a:cs typeface="Arial"/>
              </a:rPr>
              <a:t>sur</a:t>
            </a:r>
            <a:r>
              <a:rPr lang="en-CA" sz="3200" b="1" dirty="0" smtClean="0">
                <a:effectLst>
                  <a:outerShdw blurRad="50800" dist="38100" dir="2700000" algn="tl" rotWithShape="0">
                    <a:srgbClr val="000000">
                      <a:alpha val="43000"/>
                    </a:srgbClr>
                  </a:outerShdw>
                </a:effectLst>
                <a:latin typeface="Arial"/>
                <a:cs typeface="Arial"/>
              </a:rPr>
              <a:t> </a:t>
            </a:r>
            <a:r>
              <a:rPr lang="en-CA" sz="3200" b="1" dirty="0" err="1" smtClean="0">
                <a:effectLst>
                  <a:outerShdw blurRad="50800" dist="38100" dir="2700000" algn="tl" rotWithShape="0">
                    <a:srgbClr val="000000">
                      <a:alpha val="43000"/>
                    </a:srgbClr>
                  </a:outerShdw>
                </a:effectLst>
                <a:latin typeface="Arial"/>
                <a:cs typeface="Arial"/>
              </a:rPr>
              <a:t>l’activisme</a:t>
            </a:r>
            <a:r>
              <a:rPr lang="en-CA" sz="3200" b="1" dirty="0" smtClean="0">
                <a:effectLst>
                  <a:outerShdw blurRad="50800" dist="38100" dir="2700000" algn="tl" rotWithShape="0">
                    <a:srgbClr val="000000">
                      <a:alpha val="43000"/>
                    </a:srgbClr>
                  </a:outerShdw>
                </a:effectLst>
                <a:latin typeface="Arial"/>
                <a:cs typeface="Arial"/>
              </a:rPr>
              <a:t> </a:t>
            </a:r>
            <a:r>
              <a:rPr lang="en-CA" sz="3200" b="1" dirty="0" err="1" smtClean="0">
                <a:effectLst>
                  <a:outerShdw blurRad="50800" dist="38100" dir="2700000" algn="tl" rotWithShape="0">
                    <a:srgbClr val="000000">
                      <a:alpha val="43000"/>
                    </a:srgbClr>
                  </a:outerShdw>
                </a:effectLst>
                <a:latin typeface="Arial"/>
                <a:cs typeface="Arial"/>
              </a:rPr>
              <a:t>politique</a:t>
            </a:r>
            <a:r>
              <a:rPr lang="en-CA" sz="3200" b="1" dirty="0" smtClean="0">
                <a:effectLst>
                  <a:outerShdw blurRad="50800" dist="38100" dir="2700000" algn="tl" rotWithShape="0">
                    <a:srgbClr val="000000">
                      <a:alpha val="43000"/>
                    </a:srgbClr>
                  </a:outerShdw>
                </a:effectLst>
                <a:latin typeface="Arial"/>
                <a:cs typeface="Arial"/>
              </a:rPr>
              <a:t>, la participation </a:t>
            </a:r>
            <a:r>
              <a:rPr lang="en-CA" sz="3200" b="1" dirty="0" err="1" smtClean="0">
                <a:effectLst>
                  <a:outerShdw blurRad="50800" dist="38100" dir="2700000" algn="tl" rotWithShape="0">
                    <a:srgbClr val="000000">
                      <a:alpha val="43000"/>
                    </a:srgbClr>
                  </a:outerShdw>
                </a:effectLst>
                <a:latin typeface="Arial"/>
                <a:cs typeface="Arial"/>
              </a:rPr>
              <a:t>démocratique</a:t>
            </a:r>
            <a:r>
              <a:rPr lang="en-CA" sz="3200" b="1" dirty="0" smtClean="0">
                <a:effectLst>
                  <a:outerShdw blurRad="50800" dist="38100" dir="2700000" algn="tl" rotWithShape="0">
                    <a:srgbClr val="000000">
                      <a:alpha val="43000"/>
                    </a:srgbClr>
                  </a:outerShdw>
                </a:effectLst>
                <a:latin typeface="Arial"/>
                <a:cs typeface="Arial"/>
              </a:rPr>
              <a:t>, la </a:t>
            </a:r>
            <a:r>
              <a:rPr lang="en-CA" sz="3200" b="1" dirty="0" err="1" smtClean="0">
                <a:effectLst>
                  <a:outerShdw blurRad="50800" dist="38100" dir="2700000" algn="tl" rotWithShape="0">
                    <a:srgbClr val="000000">
                      <a:alpha val="43000"/>
                    </a:srgbClr>
                  </a:outerShdw>
                </a:effectLst>
                <a:latin typeface="Arial"/>
                <a:cs typeface="Arial"/>
              </a:rPr>
              <a:t>liberté</a:t>
            </a:r>
            <a:r>
              <a:rPr lang="en-CA" sz="3200" b="1" dirty="0" smtClean="0">
                <a:effectLst>
                  <a:outerShdw blurRad="50800" dist="38100" dir="2700000" algn="tl" rotWithShape="0">
                    <a:srgbClr val="000000">
                      <a:alpha val="43000"/>
                    </a:srgbClr>
                  </a:outerShdw>
                </a:effectLst>
                <a:latin typeface="Arial"/>
                <a:cs typeface="Arial"/>
              </a:rPr>
              <a:t> </a:t>
            </a:r>
            <a:r>
              <a:rPr lang="en-CA" sz="3200" b="1" dirty="0" err="1" smtClean="0">
                <a:effectLst>
                  <a:outerShdw blurRad="50800" dist="38100" dir="2700000" algn="tl" rotWithShape="0">
                    <a:srgbClr val="000000">
                      <a:alpha val="43000"/>
                    </a:srgbClr>
                  </a:outerShdw>
                </a:effectLst>
                <a:latin typeface="Arial"/>
                <a:cs typeface="Arial"/>
              </a:rPr>
              <a:t>d’expression</a:t>
            </a:r>
            <a:r>
              <a:rPr lang="en-CA" sz="3200" b="1" dirty="0" smtClean="0">
                <a:effectLst>
                  <a:outerShdw blurRad="50800" dist="38100" dir="2700000" algn="tl" rotWithShape="0">
                    <a:srgbClr val="000000">
                      <a:alpha val="43000"/>
                    </a:srgbClr>
                  </a:outerShdw>
                </a:effectLst>
                <a:latin typeface="Arial"/>
                <a:cs typeface="Arial"/>
              </a:rPr>
              <a:t> et de </a:t>
            </a:r>
            <a:r>
              <a:rPr lang="en-CA" sz="3200" b="1" dirty="0" err="1" smtClean="0">
                <a:effectLst>
                  <a:outerShdw blurRad="50800" dist="38100" dir="2700000" algn="tl" rotWithShape="0">
                    <a:srgbClr val="000000">
                      <a:alpha val="43000"/>
                    </a:srgbClr>
                  </a:outerShdw>
                </a:effectLst>
                <a:latin typeface="Arial"/>
                <a:cs typeface="Arial"/>
              </a:rPr>
              <a:t>réunion</a:t>
            </a:r>
            <a:r>
              <a:rPr lang="en-CA" sz="3200" b="1" dirty="0" smtClean="0">
                <a:effectLst>
                  <a:outerShdw blurRad="50800" dist="38100" dir="2700000" algn="tl" rotWithShape="0">
                    <a:srgbClr val="000000">
                      <a:alpha val="43000"/>
                    </a:srgbClr>
                  </a:outerShdw>
                </a:effectLst>
                <a:latin typeface="Arial"/>
                <a:cs typeface="Arial"/>
              </a:rPr>
              <a:t> </a:t>
            </a:r>
            <a:r>
              <a:rPr lang="en-CA" sz="3200" b="1" dirty="0" err="1" smtClean="0">
                <a:effectLst>
                  <a:outerShdw blurRad="50800" dist="38100" dir="2700000" algn="tl" rotWithShape="0">
                    <a:srgbClr val="000000">
                      <a:alpha val="43000"/>
                    </a:srgbClr>
                  </a:outerShdw>
                </a:effectLst>
                <a:latin typeface="Arial"/>
                <a:cs typeface="Arial"/>
              </a:rPr>
              <a:t>pacifique</a:t>
            </a:r>
            <a:endParaRPr lang="en-CA" sz="3200" b="1" dirty="0">
              <a:effectLst>
                <a:outerShdw blurRad="50800" dist="38100" dir="2700000" algn="tl" rotWithShape="0">
                  <a:srgbClr val="000000">
                    <a:alpha val="43000"/>
                  </a:srgbClr>
                </a:outerShdw>
              </a:effectLst>
              <a:latin typeface="Arial"/>
              <a:cs typeface="Arial"/>
            </a:endParaRPr>
          </a:p>
        </p:txBody>
      </p:sp>
      <p:sp>
        <p:nvSpPr>
          <p:cNvPr id="3" name="Espace réservé du contenu 2"/>
          <p:cNvSpPr>
            <a:spLocks noGrp="1"/>
          </p:cNvSpPr>
          <p:nvPr>
            <p:ph idx="1"/>
          </p:nvPr>
        </p:nvSpPr>
        <p:spPr>
          <a:xfrm>
            <a:off x="107504" y="1412776"/>
            <a:ext cx="9036496" cy="5257800"/>
          </a:xfrm>
        </p:spPr>
        <p:txBody>
          <a:bodyPr>
            <a:normAutofit fontScale="85000" lnSpcReduction="20000"/>
          </a:bodyPr>
          <a:lstStyle/>
          <a:p>
            <a:pPr marL="0" indent="0">
              <a:lnSpc>
                <a:spcPct val="120000"/>
              </a:lnSpc>
              <a:buNone/>
            </a:pPr>
            <a:r>
              <a:rPr lang="en-CA" b="1" dirty="0">
                <a:effectLst>
                  <a:outerShdw blurRad="50800" dist="38100" dir="2700000" algn="tl" rotWithShape="0">
                    <a:srgbClr val="000000">
                      <a:alpha val="43000"/>
                    </a:srgbClr>
                  </a:outerShdw>
                </a:effectLst>
                <a:latin typeface="Arial"/>
                <a:cs typeface="Arial"/>
              </a:rPr>
              <a:t>4</a:t>
            </a:r>
            <a:r>
              <a:rPr lang="en-CA" b="1" dirty="0" smtClean="0">
                <a:effectLst>
                  <a:outerShdw blurRad="50800" dist="38100" dir="2700000" algn="tl" rotWithShape="0">
                    <a:srgbClr val="000000">
                      <a:alpha val="43000"/>
                    </a:srgbClr>
                  </a:outerShdw>
                </a:effectLst>
                <a:latin typeface="Arial"/>
                <a:cs typeface="Arial"/>
              </a:rPr>
              <a:t>) </a:t>
            </a:r>
            <a:r>
              <a:rPr lang="en-CA" b="1" dirty="0" err="1" smtClean="0">
                <a:effectLst>
                  <a:outerShdw blurRad="50800" dist="38100" dir="2700000" algn="tl" rotWithShape="0">
                    <a:srgbClr val="000000">
                      <a:alpha val="43000"/>
                    </a:srgbClr>
                  </a:outerShdw>
                </a:effectLst>
                <a:latin typeface="Arial"/>
                <a:cs typeface="Arial"/>
              </a:rPr>
              <a:t>C</a:t>
            </a:r>
            <a:r>
              <a:rPr lang="en-CA" b="1" dirty="0" err="1" smtClean="0">
                <a:effectLst>
                  <a:outerShdw blurRad="50800" dist="38100" dir="2700000" algn="tl" rotWithShape="0">
                    <a:srgbClr val="000000">
                      <a:alpha val="43000"/>
                    </a:srgbClr>
                  </a:outerShdw>
                </a:effectLst>
                <a:latin typeface="Arial"/>
                <a:cs typeface="Arial"/>
              </a:rPr>
              <a:t>hangement</a:t>
            </a:r>
            <a:r>
              <a:rPr lang="en-CA" b="1" dirty="0" smtClean="0">
                <a:effectLst>
                  <a:outerShdw blurRad="50800" dist="38100" dir="2700000" algn="tl" rotWithShape="0">
                    <a:srgbClr val="000000">
                      <a:alpha val="43000"/>
                    </a:srgbClr>
                  </a:outerShdw>
                </a:effectLst>
                <a:latin typeface="Arial"/>
                <a:cs typeface="Arial"/>
              </a:rPr>
              <a:t> </a:t>
            </a:r>
            <a:r>
              <a:rPr lang="en-CA" b="1" dirty="0" smtClean="0">
                <a:effectLst>
                  <a:outerShdw blurRad="50800" dist="38100" dir="2700000" algn="tl" rotWithShape="0">
                    <a:srgbClr val="000000">
                      <a:alpha val="43000"/>
                    </a:srgbClr>
                  </a:outerShdw>
                </a:effectLst>
                <a:latin typeface="Arial"/>
                <a:cs typeface="Arial"/>
              </a:rPr>
              <a:t>des </a:t>
            </a:r>
            <a:r>
              <a:rPr lang="en-CA" b="1" dirty="0" err="1" smtClean="0">
                <a:effectLst>
                  <a:outerShdw blurRad="50800" dist="38100" dir="2700000" algn="tl" rotWithShape="0">
                    <a:srgbClr val="000000">
                      <a:alpha val="43000"/>
                    </a:srgbClr>
                  </a:outerShdw>
                </a:effectLst>
                <a:latin typeface="Arial"/>
                <a:cs typeface="Arial"/>
              </a:rPr>
              <a:t>activités</a:t>
            </a:r>
            <a:r>
              <a:rPr lang="en-CA" b="1" dirty="0" smtClean="0">
                <a:effectLst>
                  <a:outerShdw blurRad="50800" dist="38100" dir="2700000" algn="tl" rotWithShape="0">
                    <a:srgbClr val="000000">
                      <a:alpha val="43000"/>
                    </a:srgbClr>
                  </a:outerShdw>
                </a:effectLst>
                <a:latin typeface="Arial"/>
                <a:cs typeface="Arial"/>
              </a:rPr>
              <a:t> </a:t>
            </a:r>
            <a:r>
              <a:rPr lang="en-CA" b="1" dirty="0" err="1" smtClean="0">
                <a:effectLst>
                  <a:outerShdw blurRad="50800" dist="38100" dir="2700000" algn="tl" rotWithShape="0">
                    <a:srgbClr val="000000">
                      <a:alpha val="43000"/>
                    </a:srgbClr>
                  </a:outerShdw>
                </a:effectLst>
                <a:latin typeface="Arial"/>
                <a:cs typeface="Arial"/>
              </a:rPr>
              <a:t>politiques</a:t>
            </a:r>
            <a:r>
              <a:rPr lang="en-CA" b="1" dirty="0" smtClean="0">
                <a:effectLst>
                  <a:outerShdw blurRad="50800" dist="38100" dir="2700000" algn="tl" rotWithShape="0">
                    <a:srgbClr val="000000">
                      <a:alpha val="43000"/>
                    </a:srgbClr>
                  </a:outerShdw>
                </a:effectLst>
                <a:latin typeface="Arial"/>
                <a:cs typeface="Arial"/>
              </a:rPr>
              <a:t>:</a:t>
            </a:r>
            <a:endParaRPr lang="en-CA" sz="2400" b="1" dirty="0" smtClean="0">
              <a:effectLst>
                <a:outerShdw blurRad="50800" dist="38100" dir="2700000" algn="tl" rotWithShape="0">
                  <a:srgbClr val="000000">
                    <a:alpha val="43000"/>
                  </a:srgbClr>
                </a:outerShdw>
              </a:effectLst>
              <a:latin typeface="Arial"/>
              <a:cs typeface="Arial"/>
            </a:endParaRPr>
          </a:p>
          <a:p>
            <a:pPr marL="0" indent="0">
              <a:lnSpc>
                <a:spcPct val="120000"/>
              </a:lnSpc>
              <a:buNone/>
            </a:pPr>
            <a:endParaRPr lang="en-CA" sz="1400" b="1" dirty="0">
              <a:effectLst>
                <a:outerShdw blurRad="50800" dist="38100" dir="2700000" algn="tl" rotWithShape="0">
                  <a:srgbClr val="000000">
                    <a:alpha val="43000"/>
                  </a:srgbClr>
                </a:outerShdw>
              </a:effectLst>
              <a:latin typeface="Arial"/>
              <a:cs typeface="Arial"/>
            </a:endParaRPr>
          </a:p>
          <a:p>
            <a:pPr marL="400050" lvl="1" indent="0">
              <a:lnSpc>
                <a:spcPct val="120000"/>
              </a:lnSpc>
              <a:buNone/>
            </a:pPr>
            <a:r>
              <a:rPr lang="en-CA" sz="3200" i="1" dirty="0" smtClean="0">
                <a:effectLst>
                  <a:outerShdw blurRad="50800" dist="38100" dir="2700000" algn="tl" rotWithShape="0">
                    <a:srgbClr val="000000">
                      <a:alpha val="43000"/>
                    </a:srgbClr>
                  </a:outerShdw>
                </a:effectLst>
                <a:latin typeface="Arial"/>
                <a:cs typeface="Arial"/>
              </a:rPr>
              <a:t>“</a:t>
            </a:r>
            <a:r>
              <a:rPr lang="fr-FR" sz="3200" i="1" dirty="0" smtClean="0">
                <a:effectLst>
                  <a:outerShdw blurRad="50800" dist="38100" dir="2700000" algn="tl" rotWithShape="0">
                    <a:srgbClr val="000000">
                      <a:alpha val="43000"/>
                    </a:srgbClr>
                  </a:outerShdw>
                </a:effectLst>
                <a:latin typeface="Arial"/>
                <a:cs typeface="Arial"/>
              </a:rPr>
              <a:t>les casseroles, j’y allais… mais plus dans les manifs de nuit”</a:t>
            </a:r>
            <a:r>
              <a:rPr lang="fr-FR" sz="3200" dirty="0" smtClean="0">
                <a:effectLst>
                  <a:outerShdw blurRad="50800" dist="38100" dir="2700000" algn="tl" rotWithShape="0">
                    <a:srgbClr val="000000">
                      <a:alpha val="43000"/>
                    </a:srgbClr>
                  </a:outerShdw>
                </a:effectLst>
                <a:latin typeface="Arial"/>
                <a:cs typeface="Arial"/>
              </a:rPr>
              <a:t> (Anita, MTL) </a:t>
            </a:r>
          </a:p>
          <a:p>
            <a:pPr marL="400050" lvl="1" indent="0">
              <a:lnSpc>
                <a:spcPct val="120000"/>
              </a:lnSpc>
              <a:buNone/>
            </a:pPr>
            <a:r>
              <a:rPr lang="fr-FR" sz="3200" dirty="0" smtClean="0">
                <a:effectLst>
                  <a:outerShdw blurRad="50800" dist="38100" dir="2700000" algn="tl" rotWithShape="0">
                    <a:srgbClr val="000000">
                      <a:alpha val="43000"/>
                    </a:srgbClr>
                  </a:outerShdw>
                </a:effectLst>
                <a:latin typeface="Arial"/>
                <a:cs typeface="Arial"/>
              </a:rPr>
              <a:t>“</a:t>
            </a:r>
            <a:r>
              <a:rPr lang="fr-FR" sz="3200" i="1" dirty="0" smtClean="0">
                <a:effectLst>
                  <a:outerShdw blurRad="50800" dist="38100" dir="2700000" algn="tl" rotWithShape="0">
                    <a:srgbClr val="000000">
                      <a:alpha val="43000"/>
                    </a:srgbClr>
                  </a:outerShdw>
                </a:effectLst>
                <a:latin typeface="Arial"/>
                <a:cs typeface="Arial"/>
              </a:rPr>
              <a:t>je donnais des coups de main, je faisais de la bouffe pour les événements</a:t>
            </a:r>
            <a:r>
              <a:rPr lang="fr-FR" sz="3200" dirty="0" smtClean="0">
                <a:effectLst>
                  <a:outerShdw blurRad="50800" dist="38100" dir="2700000" algn="tl" rotWithShape="0">
                    <a:srgbClr val="000000">
                      <a:alpha val="43000"/>
                    </a:srgbClr>
                  </a:outerShdw>
                </a:effectLst>
                <a:latin typeface="Arial"/>
                <a:cs typeface="Arial"/>
              </a:rPr>
              <a:t>” (Nico, MTL)</a:t>
            </a:r>
          </a:p>
          <a:p>
            <a:pPr marL="400050" lvl="1" indent="0" algn="ctr">
              <a:lnSpc>
                <a:spcPct val="120000"/>
              </a:lnSpc>
              <a:buNone/>
            </a:pPr>
            <a:endParaRPr lang="en-CA" sz="2000" dirty="0" smtClean="0">
              <a:effectLst>
                <a:outerShdw blurRad="50800" dist="38100" dir="2700000" algn="tl" rotWithShape="0">
                  <a:srgbClr val="000000">
                    <a:alpha val="43000"/>
                  </a:srgbClr>
                </a:outerShdw>
              </a:effectLst>
              <a:latin typeface="Arial"/>
              <a:cs typeface="Arial"/>
            </a:endParaRPr>
          </a:p>
          <a:p>
            <a:pPr marL="400050" lvl="1" indent="0">
              <a:lnSpc>
                <a:spcPct val="120000"/>
              </a:lnSpc>
              <a:buNone/>
            </a:pPr>
            <a:r>
              <a:rPr lang="en-CA" sz="3200" b="1" dirty="0" smtClean="0">
                <a:effectLst>
                  <a:outerShdw blurRad="50800" dist="38100" dir="2700000" algn="tl" rotWithShape="0">
                    <a:srgbClr val="000000">
                      <a:alpha val="43000"/>
                    </a:srgbClr>
                  </a:outerShdw>
                </a:effectLst>
                <a:latin typeface="Arial"/>
                <a:cs typeface="Arial"/>
              </a:rPr>
              <a:t>  … </a:t>
            </a:r>
            <a:r>
              <a:rPr lang="en-CA" sz="3200" b="1" dirty="0" err="1" smtClean="0">
                <a:effectLst>
                  <a:outerShdw blurRad="50800" dist="38100" dir="2700000" algn="tl" rotWithShape="0">
                    <a:srgbClr val="000000">
                      <a:alpha val="43000"/>
                    </a:srgbClr>
                  </a:outerShdw>
                </a:effectLst>
                <a:latin typeface="Arial"/>
                <a:cs typeface="Arial"/>
              </a:rPr>
              <a:t>à</a:t>
            </a:r>
            <a:r>
              <a:rPr lang="en-CA" sz="3200" b="1" dirty="0" smtClean="0">
                <a:effectLst>
                  <a:outerShdw blurRad="50800" dist="38100" dir="2700000" algn="tl" rotWithShape="0">
                    <a:srgbClr val="000000">
                      <a:alpha val="43000"/>
                    </a:srgbClr>
                  </a:outerShdw>
                </a:effectLst>
                <a:latin typeface="Arial"/>
                <a:cs typeface="Arial"/>
              </a:rPr>
              <a:t> la fin des </a:t>
            </a:r>
            <a:r>
              <a:rPr lang="en-CA" sz="3200" b="1" dirty="0" err="1" smtClean="0">
                <a:effectLst>
                  <a:outerShdw blurRad="50800" dist="38100" dir="2700000" algn="tl" rotWithShape="0">
                    <a:srgbClr val="000000">
                      <a:alpha val="43000"/>
                    </a:srgbClr>
                  </a:outerShdw>
                </a:effectLst>
                <a:latin typeface="Arial"/>
                <a:cs typeface="Arial"/>
              </a:rPr>
              <a:t>activités</a:t>
            </a:r>
            <a:r>
              <a:rPr lang="en-CA" sz="3200" b="1" dirty="0" smtClean="0">
                <a:effectLst>
                  <a:outerShdw blurRad="50800" dist="38100" dir="2700000" algn="tl" rotWithShape="0">
                    <a:srgbClr val="000000">
                      <a:alpha val="43000"/>
                    </a:srgbClr>
                  </a:outerShdw>
                </a:effectLst>
                <a:latin typeface="Arial"/>
                <a:cs typeface="Arial"/>
              </a:rPr>
              <a:t> </a:t>
            </a:r>
            <a:r>
              <a:rPr lang="en-CA" sz="3200" b="1" dirty="0" err="1" smtClean="0">
                <a:effectLst>
                  <a:outerShdw blurRad="50800" dist="38100" dir="2700000" algn="tl" rotWithShape="0">
                    <a:srgbClr val="000000">
                      <a:alpha val="43000"/>
                    </a:srgbClr>
                  </a:outerShdw>
                </a:effectLst>
                <a:latin typeface="Arial"/>
                <a:cs typeface="Arial"/>
              </a:rPr>
              <a:t>politiques</a:t>
            </a:r>
            <a:r>
              <a:rPr lang="en-CA" sz="3200" b="1" dirty="0" smtClean="0">
                <a:effectLst>
                  <a:outerShdw blurRad="50800" dist="38100" dir="2700000" algn="tl" rotWithShape="0">
                    <a:srgbClr val="000000">
                      <a:alpha val="43000"/>
                    </a:srgbClr>
                  </a:outerShdw>
                </a:effectLst>
                <a:latin typeface="Arial"/>
                <a:cs typeface="Arial"/>
              </a:rPr>
              <a:t> </a:t>
            </a:r>
          </a:p>
          <a:p>
            <a:pPr marL="400050" lvl="1" indent="0">
              <a:lnSpc>
                <a:spcPct val="120000"/>
              </a:lnSpc>
              <a:buNone/>
            </a:pPr>
            <a:endParaRPr lang="en-CA" sz="1000" b="1" dirty="0" smtClean="0">
              <a:effectLst>
                <a:outerShdw blurRad="50800" dist="38100" dir="2700000" algn="tl" rotWithShape="0">
                  <a:srgbClr val="000000">
                    <a:alpha val="43000"/>
                  </a:srgbClr>
                </a:outerShdw>
              </a:effectLst>
              <a:latin typeface="Arial"/>
              <a:cs typeface="Arial"/>
            </a:endParaRPr>
          </a:p>
          <a:p>
            <a:pPr marL="400050" lvl="1" indent="0">
              <a:lnSpc>
                <a:spcPct val="120000"/>
              </a:lnSpc>
              <a:buNone/>
            </a:pPr>
            <a:r>
              <a:rPr lang="en-CA" sz="3200" dirty="0" smtClean="0">
                <a:effectLst>
                  <a:outerShdw blurRad="50800" dist="38100" dir="2700000" algn="tl" rotWithShape="0">
                    <a:srgbClr val="000000">
                      <a:alpha val="43000"/>
                    </a:srgbClr>
                  </a:outerShdw>
                </a:effectLst>
                <a:latin typeface="Arial"/>
                <a:cs typeface="Arial"/>
              </a:rPr>
              <a:t>“</a:t>
            </a:r>
            <a:r>
              <a:rPr lang="en-CA" sz="3200" i="1" dirty="0" smtClean="0">
                <a:effectLst>
                  <a:outerShdw blurRad="50800" dist="38100" dir="2700000" algn="tl" rotWithShape="0">
                    <a:srgbClr val="000000">
                      <a:alpha val="43000"/>
                    </a:srgbClr>
                  </a:outerShdw>
                </a:effectLst>
                <a:latin typeface="Arial"/>
                <a:cs typeface="Arial"/>
              </a:rPr>
              <a:t>I feel like politically I shut down completely. I wasn’t involved in anything political. Like I didn’t even know what was going on. I wasn’t allowed to read anything on the internet.”</a:t>
            </a:r>
            <a:r>
              <a:rPr lang="en-CA" sz="3200" dirty="0" smtClean="0">
                <a:effectLst>
                  <a:outerShdw blurRad="50800" dist="38100" dir="2700000" algn="tl" rotWithShape="0">
                    <a:srgbClr val="000000">
                      <a:alpha val="43000"/>
                    </a:srgbClr>
                  </a:outerShdw>
                </a:effectLst>
                <a:latin typeface="Arial"/>
                <a:cs typeface="Arial"/>
              </a:rPr>
              <a:t> (</a:t>
            </a:r>
            <a:r>
              <a:rPr lang="en-CA" sz="3200" dirty="0" err="1" smtClean="0">
                <a:effectLst>
                  <a:outerShdw blurRad="50800" dist="38100" dir="2700000" algn="tl" rotWithShape="0">
                    <a:srgbClr val="000000">
                      <a:alpha val="43000"/>
                    </a:srgbClr>
                  </a:outerShdw>
                </a:effectLst>
                <a:latin typeface="Arial"/>
                <a:cs typeface="Arial"/>
              </a:rPr>
              <a:t>Zora</a:t>
            </a:r>
            <a:r>
              <a:rPr lang="en-CA" sz="3200" dirty="0" smtClean="0">
                <a:effectLst>
                  <a:outerShdw blurRad="50800" dist="38100" dir="2700000" algn="tl" rotWithShape="0">
                    <a:srgbClr val="000000">
                      <a:alpha val="43000"/>
                    </a:srgbClr>
                  </a:outerShdw>
                </a:effectLst>
                <a:latin typeface="Arial"/>
                <a:cs typeface="Arial"/>
              </a:rPr>
              <a:t>, TO)</a:t>
            </a:r>
          </a:p>
        </p:txBody>
      </p:sp>
    </p:spTree>
    <p:extLst>
      <p:ext uri="{BB962C8B-B14F-4D97-AF65-F5344CB8AC3E}">
        <p14:creationId xmlns:p14="http://schemas.microsoft.com/office/powerpoint/2010/main" val="30401249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1412776"/>
            <a:ext cx="8964488" cy="5472608"/>
          </a:xfrm>
        </p:spPr>
        <p:txBody>
          <a:bodyPr>
            <a:normAutofit lnSpcReduction="10000"/>
          </a:bodyPr>
          <a:lstStyle/>
          <a:p>
            <a:pPr marL="0" indent="0">
              <a:buNone/>
            </a:pPr>
            <a:r>
              <a:rPr lang="en-CA" sz="3600" b="1" dirty="0" smtClean="0">
                <a:effectLst>
                  <a:outerShdw blurRad="50800" dist="38100" dir="2700000" algn="tl" rotWithShape="0">
                    <a:srgbClr val="000000">
                      <a:alpha val="43000"/>
                    </a:srgbClr>
                  </a:outerShdw>
                </a:effectLst>
                <a:latin typeface="Arial"/>
                <a:cs typeface="Arial"/>
              </a:rPr>
              <a:t>5) </a:t>
            </a:r>
            <a:r>
              <a:rPr lang="en-CA" sz="3600" b="1" dirty="0" err="1" smtClean="0">
                <a:effectLst>
                  <a:outerShdw blurRad="50800" dist="38100" dir="2700000" algn="tl" rotWithShape="0">
                    <a:srgbClr val="000000">
                      <a:alpha val="43000"/>
                    </a:srgbClr>
                  </a:outerShdw>
                </a:effectLst>
                <a:latin typeface="Arial"/>
                <a:cs typeface="Arial"/>
              </a:rPr>
              <a:t>Évitement</a:t>
            </a:r>
            <a:r>
              <a:rPr lang="en-CA" sz="3600" b="1" dirty="0" smtClean="0">
                <a:effectLst>
                  <a:outerShdw blurRad="50800" dist="38100" dir="2700000" algn="tl" rotWithShape="0">
                    <a:srgbClr val="000000">
                      <a:alpha val="43000"/>
                    </a:srgbClr>
                  </a:outerShdw>
                </a:effectLst>
                <a:latin typeface="Arial"/>
                <a:cs typeface="Arial"/>
              </a:rPr>
              <a:t> </a:t>
            </a:r>
            <a:r>
              <a:rPr lang="en-CA" sz="3600" b="1" dirty="0" smtClean="0">
                <a:effectLst>
                  <a:outerShdw blurRad="50800" dist="38100" dir="2700000" algn="tl" rotWithShape="0">
                    <a:srgbClr val="000000">
                      <a:alpha val="43000"/>
                    </a:srgbClr>
                  </a:outerShdw>
                </a:effectLst>
                <a:latin typeface="Arial"/>
                <a:cs typeface="Arial"/>
              </a:rPr>
              <a:t>des </a:t>
            </a:r>
            <a:r>
              <a:rPr lang="en-CA" sz="3600" b="1" dirty="0" err="1" smtClean="0">
                <a:effectLst>
                  <a:outerShdw blurRad="50800" dist="38100" dir="2700000" algn="tl" rotWithShape="0">
                    <a:srgbClr val="000000">
                      <a:alpha val="43000"/>
                    </a:srgbClr>
                  </a:outerShdw>
                </a:effectLst>
                <a:latin typeface="Arial"/>
                <a:cs typeface="Arial"/>
              </a:rPr>
              <a:t>lieux</a:t>
            </a:r>
            <a:r>
              <a:rPr lang="en-CA" sz="3600" b="1" dirty="0" smtClean="0">
                <a:effectLst>
                  <a:outerShdw blurRad="50800" dist="38100" dir="2700000" algn="tl" rotWithShape="0">
                    <a:srgbClr val="000000">
                      <a:alpha val="43000"/>
                    </a:srgbClr>
                  </a:outerShdw>
                </a:effectLst>
                <a:latin typeface="Arial"/>
                <a:cs typeface="Arial"/>
              </a:rPr>
              <a:t> </a:t>
            </a:r>
            <a:r>
              <a:rPr lang="en-CA" sz="3600" b="1" dirty="0" err="1" smtClean="0">
                <a:effectLst>
                  <a:outerShdw blurRad="50800" dist="38100" dir="2700000" algn="tl" rotWithShape="0">
                    <a:srgbClr val="000000">
                      <a:alpha val="43000"/>
                    </a:srgbClr>
                  </a:outerShdw>
                </a:effectLst>
                <a:latin typeface="Arial"/>
                <a:cs typeface="Arial"/>
              </a:rPr>
              <a:t>politiques</a:t>
            </a:r>
            <a:r>
              <a:rPr lang="en-CA" sz="3600" b="1" dirty="0" smtClean="0">
                <a:effectLst>
                  <a:outerShdw blurRad="50800" dist="38100" dir="2700000" algn="tl" rotWithShape="0">
                    <a:srgbClr val="000000">
                      <a:alpha val="43000"/>
                    </a:srgbClr>
                  </a:outerShdw>
                </a:effectLst>
                <a:latin typeface="Arial"/>
                <a:cs typeface="Arial"/>
              </a:rPr>
              <a:t> (en raison des conditions de non-association)</a:t>
            </a:r>
          </a:p>
          <a:p>
            <a:pPr marL="0" indent="0">
              <a:buNone/>
            </a:pPr>
            <a:endParaRPr lang="en-CA" sz="2100" b="1" dirty="0" smtClean="0">
              <a:effectLst>
                <a:outerShdw blurRad="50800" dist="38100" dir="2700000" algn="tl" rotWithShape="0">
                  <a:srgbClr val="000000">
                    <a:alpha val="43000"/>
                  </a:srgbClr>
                </a:outerShdw>
              </a:effectLst>
              <a:latin typeface="Arial"/>
              <a:cs typeface="Arial"/>
            </a:endParaRPr>
          </a:p>
          <a:p>
            <a:pPr marL="400050" lvl="1" indent="0">
              <a:buNone/>
            </a:pPr>
            <a:r>
              <a:rPr lang="en-CA" sz="3200" dirty="0" smtClean="0">
                <a:effectLst>
                  <a:outerShdw blurRad="50800" dist="38100" dir="2700000" algn="tl" rotWithShape="0">
                    <a:srgbClr val="000000">
                      <a:alpha val="43000"/>
                    </a:srgbClr>
                  </a:outerShdw>
                </a:effectLst>
                <a:latin typeface="Arial"/>
                <a:cs typeface="Arial"/>
              </a:rPr>
              <a:t>“</a:t>
            </a:r>
            <a:r>
              <a:rPr lang="en-CA" sz="3200" i="1" dirty="0" smtClean="0">
                <a:effectLst>
                  <a:outerShdw blurRad="50800" dist="38100" dir="2700000" algn="tl" rotWithShape="0">
                    <a:srgbClr val="000000">
                      <a:alpha val="43000"/>
                    </a:srgbClr>
                  </a:outerShdw>
                </a:effectLst>
                <a:latin typeface="Arial"/>
                <a:cs typeface="Arial"/>
              </a:rPr>
              <a:t>there were so much shared space that to even like go to a meeting would be a risk… there would be </a:t>
            </a:r>
            <a:r>
              <a:rPr lang="en-CA" sz="3200" i="1" dirty="0">
                <a:effectLst>
                  <a:outerShdw blurRad="50800" dist="38100" dir="2700000" algn="tl" rotWithShape="0">
                    <a:srgbClr val="000000">
                      <a:alpha val="43000"/>
                    </a:srgbClr>
                  </a:outerShdw>
                </a:effectLst>
                <a:latin typeface="Arial"/>
                <a:cs typeface="Arial"/>
              </a:rPr>
              <a:t>t</a:t>
            </a:r>
            <a:r>
              <a:rPr lang="en-CA" sz="3200" i="1" dirty="0" smtClean="0">
                <a:effectLst>
                  <a:outerShdw blurRad="50800" dist="38100" dir="2700000" algn="tl" rotWithShape="0">
                    <a:srgbClr val="000000">
                      <a:alpha val="43000"/>
                    </a:srgbClr>
                  </a:outerShdw>
                </a:effectLst>
                <a:latin typeface="Arial"/>
                <a:cs typeface="Arial"/>
              </a:rPr>
              <a:t>imes when I could walk into the room and one of my co-accused was there and one of us would have to </a:t>
            </a:r>
            <a:r>
              <a:rPr lang="en-CA" sz="3200" i="1" dirty="0">
                <a:effectLst>
                  <a:outerShdw blurRad="50800" dist="38100" dir="2700000" algn="tl" rotWithShape="0">
                    <a:srgbClr val="000000">
                      <a:alpha val="43000"/>
                    </a:srgbClr>
                  </a:outerShdw>
                </a:effectLst>
                <a:latin typeface="Arial"/>
                <a:cs typeface="Arial"/>
              </a:rPr>
              <a:t>g</a:t>
            </a:r>
            <a:r>
              <a:rPr lang="en-CA" sz="3200" i="1" dirty="0" smtClean="0">
                <a:effectLst>
                  <a:outerShdw blurRad="50800" dist="38100" dir="2700000" algn="tl" rotWithShape="0">
                    <a:srgbClr val="000000">
                      <a:alpha val="43000"/>
                    </a:srgbClr>
                  </a:outerShdw>
                </a:effectLst>
                <a:latin typeface="Arial"/>
                <a:cs typeface="Arial"/>
              </a:rPr>
              <a:t>o and it would be hard to figure that out not being able to talk.</a:t>
            </a:r>
            <a:r>
              <a:rPr lang="en-CA" sz="3200" dirty="0" smtClean="0">
                <a:effectLst>
                  <a:outerShdw blurRad="50800" dist="38100" dir="2700000" algn="tl" rotWithShape="0">
                    <a:srgbClr val="000000">
                      <a:alpha val="43000"/>
                    </a:srgbClr>
                  </a:outerShdw>
                </a:effectLst>
                <a:latin typeface="Arial"/>
                <a:cs typeface="Arial"/>
              </a:rPr>
              <a:t>” (Carrie, TO)</a:t>
            </a:r>
          </a:p>
          <a:p>
            <a:pPr marL="0" indent="0">
              <a:buNone/>
            </a:pPr>
            <a:endParaRPr lang="en-CA" sz="2100" b="1" dirty="0" smtClean="0">
              <a:effectLst>
                <a:outerShdw blurRad="50800" dist="38100" dir="2700000" algn="tl" rotWithShape="0">
                  <a:srgbClr val="000000">
                    <a:alpha val="43000"/>
                  </a:srgbClr>
                </a:outerShdw>
              </a:effectLst>
              <a:latin typeface="Arial"/>
              <a:cs typeface="Arial"/>
            </a:endParaRPr>
          </a:p>
        </p:txBody>
      </p:sp>
      <p:sp>
        <p:nvSpPr>
          <p:cNvPr id="5" name="Titre 1"/>
          <p:cNvSpPr>
            <a:spLocks noGrp="1"/>
          </p:cNvSpPr>
          <p:nvPr>
            <p:ph type="title"/>
          </p:nvPr>
        </p:nvSpPr>
        <p:spPr>
          <a:xfrm>
            <a:off x="0" y="0"/>
            <a:ext cx="9144000" cy="1052736"/>
          </a:xfrm>
          <a:solidFill>
            <a:srgbClr val="DDC278"/>
          </a:solidFill>
          <a:ln w="19050" cmpd="sng">
            <a:solidFill>
              <a:srgbClr val="DD9005"/>
            </a:solidFill>
          </a:ln>
        </p:spPr>
        <p:txBody>
          <a:bodyPr>
            <a:noAutofit/>
          </a:bodyPr>
          <a:lstStyle/>
          <a:p>
            <a:pPr algn="l">
              <a:lnSpc>
                <a:spcPct val="90000"/>
              </a:lnSpc>
            </a:pPr>
            <a:r>
              <a:rPr lang="en-CA" sz="3200" b="1" dirty="0" err="1" smtClean="0">
                <a:effectLst>
                  <a:outerShdw blurRad="50800" dist="38100" dir="2700000" algn="tl" rotWithShape="0">
                    <a:srgbClr val="000000">
                      <a:alpha val="43000"/>
                    </a:srgbClr>
                  </a:outerShdw>
                </a:effectLst>
                <a:latin typeface="Arial"/>
                <a:cs typeface="Arial"/>
              </a:rPr>
              <a:t>Conséquences</a:t>
            </a:r>
            <a:r>
              <a:rPr lang="en-CA" sz="3200" b="1" dirty="0" smtClean="0">
                <a:effectLst>
                  <a:outerShdw blurRad="50800" dist="38100" dir="2700000" algn="tl" rotWithShape="0">
                    <a:srgbClr val="000000">
                      <a:alpha val="43000"/>
                    </a:srgbClr>
                  </a:outerShdw>
                </a:effectLst>
                <a:latin typeface="Arial"/>
                <a:cs typeface="Arial"/>
              </a:rPr>
              <a:t> </a:t>
            </a:r>
            <a:r>
              <a:rPr lang="en-CA" sz="3200" b="1" dirty="0" err="1" smtClean="0">
                <a:effectLst>
                  <a:outerShdw blurRad="50800" dist="38100" dir="2700000" algn="tl" rotWithShape="0">
                    <a:srgbClr val="000000">
                      <a:alpha val="43000"/>
                    </a:srgbClr>
                  </a:outerShdw>
                </a:effectLst>
                <a:latin typeface="Arial"/>
                <a:cs typeface="Arial"/>
              </a:rPr>
              <a:t>sur</a:t>
            </a:r>
            <a:r>
              <a:rPr lang="en-CA" sz="3200" b="1" dirty="0" smtClean="0">
                <a:effectLst>
                  <a:outerShdw blurRad="50800" dist="38100" dir="2700000" algn="tl" rotWithShape="0">
                    <a:srgbClr val="000000">
                      <a:alpha val="43000"/>
                    </a:srgbClr>
                  </a:outerShdw>
                </a:effectLst>
                <a:latin typeface="Arial"/>
                <a:cs typeface="Arial"/>
              </a:rPr>
              <a:t> </a:t>
            </a:r>
            <a:r>
              <a:rPr lang="en-CA" sz="3200" b="1" dirty="0" err="1" smtClean="0">
                <a:effectLst>
                  <a:outerShdw blurRad="50800" dist="38100" dir="2700000" algn="tl" rotWithShape="0">
                    <a:srgbClr val="000000">
                      <a:alpha val="43000"/>
                    </a:srgbClr>
                  </a:outerShdw>
                </a:effectLst>
                <a:latin typeface="Arial"/>
                <a:cs typeface="Arial"/>
              </a:rPr>
              <a:t>l’activisme</a:t>
            </a:r>
            <a:r>
              <a:rPr lang="en-CA" sz="3200" b="1" dirty="0" smtClean="0">
                <a:effectLst>
                  <a:outerShdw blurRad="50800" dist="38100" dir="2700000" algn="tl" rotWithShape="0">
                    <a:srgbClr val="000000">
                      <a:alpha val="43000"/>
                    </a:srgbClr>
                  </a:outerShdw>
                </a:effectLst>
                <a:latin typeface="Arial"/>
                <a:cs typeface="Arial"/>
              </a:rPr>
              <a:t> </a:t>
            </a:r>
            <a:r>
              <a:rPr lang="en-CA" sz="3200" b="1" dirty="0" err="1" smtClean="0">
                <a:effectLst>
                  <a:outerShdw blurRad="50800" dist="38100" dir="2700000" algn="tl" rotWithShape="0">
                    <a:srgbClr val="000000">
                      <a:alpha val="43000"/>
                    </a:srgbClr>
                  </a:outerShdw>
                </a:effectLst>
                <a:latin typeface="Arial"/>
                <a:cs typeface="Arial"/>
              </a:rPr>
              <a:t>politique</a:t>
            </a:r>
            <a:r>
              <a:rPr lang="en-CA" sz="3200" b="1" dirty="0" smtClean="0">
                <a:effectLst>
                  <a:outerShdw blurRad="50800" dist="38100" dir="2700000" algn="tl" rotWithShape="0">
                    <a:srgbClr val="000000">
                      <a:alpha val="43000"/>
                    </a:srgbClr>
                  </a:outerShdw>
                </a:effectLst>
                <a:latin typeface="Arial"/>
                <a:cs typeface="Arial"/>
              </a:rPr>
              <a:t> (2)</a:t>
            </a:r>
            <a:endParaRPr lang="en-CA" sz="3200" b="1" dirty="0">
              <a:effectLst>
                <a:outerShdw blurRad="50800" dist="38100" dir="2700000" algn="tl" rotWithShape="0">
                  <a:srgbClr val="000000">
                    <a:alpha val="43000"/>
                  </a:srgbClr>
                </a:outerShdw>
              </a:effectLst>
              <a:latin typeface="Arial"/>
              <a:cs typeface="Arial"/>
            </a:endParaRPr>
          </a:p>
        </p:txBody>
      </p:sp>
    </p:spTree>
    <p:extLst>
      <p:ext uri="{BB962C8B-B14F-4D97-AF65-F5344CB8AC3E}">
        <p14:creationId xmlns:p14="http://schemas.microsoft.com/office/powerpoint/2010/main" val="414505110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1340768"/>
            <a:ext cx="8784976" cy="5517232"/>
          </a:xfrm>
        </p:spPr>
        <p:txBody>
          <a:bodyPr>
            <a:normAutofit fontScale="55000" lnSpcReduction="20000"/>
          </a:bodyPr>
          <a:lstStyle/>
          <a:p>
            <a:pPr marL="0" indent="0">
              <a:buNone/>
            </a:pPr>
            <a:r>
              <a:rPr lang="en-CA" sz="4600" b="1" dirty="0" smtClean="0">
                <a:effectLst>
                  <a:outerShdw blurRad="50800" dist="38100" dir="2700000" algn="tl" rotWithShape="0">
                    <a:srgbClr val="000000">
                      <a:alpha val="43000"/>
                    </a:srgbClr>
                  </a:outerShdw>
                </a:effectLst>
                <a:latin typeface="Arial"/>
                <a:cs typeface="Arial"/>
              </a:rPr>
              <a:t>6)</a:t>
            </a:r>
            <a:r>
              <a:rPr lang="en-CA" sz="4600" b="1" dirty="0" smtClean="0">
                <a:effectLst>
                  <a:outerShdw blurRad="50800" dist="38100" dir="2700000" algn="tl" rotWithShape="0">
                    <a:srgbClr val="000000">
                      <a:alpha val="43000"/>
                    </a:srgbClr>
                  </a:outerShdw>
                </a:effectLst>
                <a:latin typeface="Arial"/>
                <a:cs typeface="Arial"/>
              </a:rPr>
              <a:t> </a:t>
            </a:r>
            <a:r>
              <a:rPr lang="en-CA" sz="4600" b="1" dirty="0" smtClean="0">
                <a:effectLst>
                  <a:outerShdw blurRad="50800" dist="38100" dir="2700000" algn="tl" rotWithShape="0">
                    <a:srgbClr val="000000">
                      <a:alpha val="43000"/>
                    </a:srgbClr>
                  </a:outerShdw>
                </a:effectLst>
                <a:latin typeface="Arial"/>
                <a:cs typeface="Arial"/>
              </a:rPr>
              <a:t>Impact </a:t>
            </a:r>
            <a:r>
              <a:rPr lang="en-CA" sz="4600" b="1" dirty="0" err="1" smtClean="0">
                <a:effectLst>
                  <a:outerShdw blurRad="50800" dist="38100" dir="2700000" algn="tl" rotWithShape="0">
                    <a:srgbClr val="000000">
                      <a:alpha val="43000"/>
                    </a:srgbClr>
                  </a:outerShdw>
                </a:effectLst>
                <a:latin typeface="Arial"/>
                <a:cs typeface="Arial"/>
              </a:rPr>
              <a:t>sur</a:t>
            </a:r>
            <a:r>
              <a:rPr lang="en-CA" sz="4600" b="1" dirty="0" smtClean="0">
                <a:effectLst>
                  <a:outerShdw blurRad="50800" dist="38100" dir="2700000" algn="tl" rotWithShape="0">
                    <a:srgbClr val="000000">
                      <a:alpha val="43000"/>
                    </a:srgbClr>
                  </a:outerShdw>
                </a:effectLst>
                <a:latin typeface="Arial"/>
                <a:cs typeface="Arial"/>
              </a:rPr>
              <a:t> </a:t>
            </a:r>
            <a:r>
              <a:rPr lang="en-CA" sz="4600" b="1" dirty="0" err="1" smtClean="0">
                <a:effectLst>
                  <a:outerShdw blurRad="50800" dist="38100" dir="2700000" algn="tl" rotWithShape="0">
                    <a:srgbClr val="000000">
                      <a:alpha val="43000"/>
                    </a:srgbClr>
                  </a:outerShdw>
                </a:effectLst>
                <a:latin typeface="Arial"/>
                <a:cs typeface="Arial"/>
              </a:rPr>
              <a:t>leur</a:t>
            </a:r>
            <a:r>
              <a:rPr lang="en-CA" sz="4600" b="1" dirty="0" smtClean="0">
                <a:effectLst>
                  <a:outerShdw blurRad="50800" dist="38100" dir="2700000" algn="tl" rotWithShape="0">
                    <a:srgbClr val="000000">
                      <a:alpha val="43000"/>
                    </a:srgbClr>
                  </a:outerShdw>
                </a:effectLst>
                <a:latin typeface="Arial"/>
                <a:cs typeface="Arial"/>
              </a:rPr>
              <a:t> </a:t>
            </a:r>
            <a:r>
              <a:rPr lang="en-CA" sz="4600" b="1" dirty="0" err="1" smtClean="0">
                <a:effectLst>
                  <a:outerShdw blurRad="50800" dist="38100" dir="2700000" algn="tl" rotWithShape="0">
                    <a:srgbClr val="000000">
                      <a:alpha val="43000"/>
                    </a:srgbClr>
                  </a:outerShdw>
                </a:effectLst>
                <a:latin typeface="Arial"/>
                <a:cs typeface="Arial"/>
              </a:rPr>
              <a:t>identité</a:t>
            </a:r>
            <a:r>
              <a:rPr lang="en-CA" sz="4600" b="1" dirty="0" smtClean="0">
                <a:effectLst>
                  <a:outerShdw blurRad="50800" dist="38100" dir="2700000" algn="tl" rotWithShape="0">
                    <a:srgbClr val="000000">
                      <a:alpha val="43000"/>
                    </a:srgbClr>
                  </a:outerShdw>
                </a:effectLst>
                <a:latin typeface="Arial"/>
                <a:cs typeface="Arial"/>
              </a:rPr>
              <a:t> de militant et </a:t>
            </a:r>
            <a:r>
              <a:rPr lang="en-CA" sz="4600" b="1" dirty="0" err="1" smtClean="0">
                <a:effectLst>
                  <a:outerShdw blurRad="50800" dist="38100" dir="2700000" algn="tl" rotWithShape="0">
                    <a:srgbClr val="000000">
                      <a:alpha val="43000"/>
                    </a:srgbClr>
                  </a:outerShdw>
                </a:effectLst>
                <a:latin typeface="Arial"/>
                <a:cs typeface="Arial"/>
              </a:rPr>
              <a:t>exercice</a:t>
            </a:r>
            <a:r>
              <a:rPr lang="en-CA" sz="4600" b="1" dirty="0" smtClean="0">
                <a:effectLst>
                  <a:outerShdw blurRad="50800" dist="38100" dir="2700000" algn="tl" rotWithShape="0">
                    <a:srgbClr val="000000">
                      <a:alpha val="43000"/>
                    </a:srgbClr>
                  </a:outerShdw>
                </a:effectLst>
                <a:latin typeface="Arial"/>
                <a:cs typeface="Arial"/>
              </a:rPr>
              <a:t> de la </a:t>
            </a:r>
            <a:r>
              <a:rPr lang="en-CA" sz="4600" b="1" dirty="0" err="1" smtClean="0">
                <a:effectLst>
                  <a:outerShdw blurRad="50800" dist="38100" dir="2700000" algn="tl" rotWithShape="0">
                    <a:srgbClr val="000000">
                      <a:alpha val="43000"/>
                    </a:srgbClr>
                  </a:outerShdw>
                </a:effectLst>
                <a:latin typeface="Arial"/>
                <a:cs typeface="Arial"/>
              </a:rPr>
              <a:t>citoyenneté</a:t>
            </a:r>
            <a:r>
              <a:rPr lang="en-CA" sz="4600" b="1" dirty="0" smtClean="0">
                <a:effectLst>
                  <a:outerShdw blurRad="50800" dist="38100" dir="2700000" algn="tl" rotWithShape="0">
                    <a:srgbClr val="000000">
                      <a:alpha val="43000"/>
                    </a:srgbClr>
                  </a:outerShdw>
                </a:effectLst>
                <a:latin typeface="Arial"/>
                <a:cs typeface="Arial"/>
              </a:rPr>
              <a:t> :</a:t>
            </a:r>
          </a:p>
          <a:p>
            <a:pPr marL="0" indent="0">
              <a:lnSpc>
                <a:spcPct val="120000"/>
              </a:lnSpc>
              <a:spcBef>
                <a:spcPts val="1800"/>
              </a:spcBef>
              <a:buNone/>
            </a:pPr>
            <a:r>
              <a:rPr lang="en-CA" sz="3600" dirty="0" smtClean="0">
                <a:effectLst>
                  <a:outerShdw blurRad="50800" dist="38100" dir="2700000" algn="tl" rotWithShape="0">
                    <a:srgbClr val="000000">
                      <a:alpha val="43000"/>
                    </a:srgbClr>
                  </a:outerShdw>
                </a:effectLst>
                <a:latin typeface="Arial"/>
                <a:cs typeface="Arial"/>
              </a:rPr>
              <a:t>“</a:t>
            </a:r>
            <a:r>
              <a:rPr lang="en-CA" sz="4400" i="1" dirty="0" err="1" smtClean="0">
                <a:effectLst>
                  <a:outerShdw blurRad="50800" dist="38100" dir="2700000" algn="tl" rotWithShape="0">
                    <a:srgbClr val="000000">
                      <a:alpha val="43000"/>
                    </a:srgbClr>
                  </a:outerShdw>
                </a:effectLst>
                <a:latin typeface="Arial"/>
                <a:cs typeface="Arial"/>
              </a:rPr>
              <a:t>Ça</a:t>
            </a:r>
            <a:r>
              <a:rPr lang="en-CA" sz="4400" i="1" dirty="0" smtClean="0">
                <a:effectLst>
                  <a:outerShdw blurRad="50800" dist="38100" dir="2700000" algn="tl" rotWithShape="0">
                    <a:srgbClr val="000000">
                      <a:alpha val="43000"/>
                    </a:srgbClr>
                  </a:outerShdw>
                </a:effectLst>
                <a:latin typeface="Arial"/>
                <a:cs typeface="Arial"/>
              </a:rPr>
              <a:t> a </a:t>
            </a:r>
            <a:r>
              <a:rPr lang="en-CA" sz="4400" i="1" dirty="0" err="1" smtClean="0">
                <a:effectLst>
                  <a:outerShdw blurRad="50800" dist="38100" dir="2700000" algn="tl" rotWithShape="0">
                    <a:srgbClr val="000000">
                      <a:alpha val="43000"/>
                    </a:srgbClr>
                  </a:outerShdw>
                </a:effectLst>
                <a:latin typeface="Arial"/>
                <a:cs typeface="Arial"/>
              </a:rPr>
              <a:t>changé</a:t>
            </a:r>
            <a:r>
              <a:rPr lang="en-CA" sz="4400" i="1" dirty="0" smtClean="0">
                <a:effectLst>
                  <a:outerShdw blurRad="50800" dist="38100" dir="2700000" algn="tl" rotWithShape="0">
                    <a:srgbClr val="000000">
                      <a:alpha val="43000"/>
                    </a:srgbClr>
                  </a:outerShdw>
                </a:effectLst>
                <a:latin typeface="Arial"/>
                <a:cs typeface="Arial"/>
              </a:rPr>
              <a:t> </a:t>
            </a:r>
            <a:r>
              <a:rPr lang="en-CA" sz="4400" i="1" dirty="0" err="1" smtClean="0">
                <a:effectLst>
                  <a:outerShdw blurRad="50800" dist="38100" dir="2700000" algn="tl" rotWithShape="0">
                    <a:srgbClr val="000000">
                      <a:alpha val="43000"/>
                    </a:srgbClr>
                  </a:outerShdw>
                </a:effectLst>
                <a:latin typeface="Arial"/>
                <a:cs typeface="Arial"/>
              </a:rPr>
              <a:t>mes</a:t>
            </a:r>
            <a:r>
              <a:rPr lang="en-CA" sz="4400" i="1" dirty="0" smtClean="0">
                <a:effectLst>
                  <a:outerShdw blurRad="50800" dist="38100" dir="2700000" algn="tl" rotWithShape="0">
                    <a:srgbClr val="000000">
                      <a:alpha val="43000"/>
                    </a:srgbClr>
                  </a:outerShdw>
                </a:effectLst>
                <a:latin typeface="Arial"/>
                <a:cs typeface="Arial"/>
              </a:rPr>
              <a:t> </a:t>
            </a:r>
            <a:r>
              <a:rPr lang="en-CA" sz="4400" i="1" dirty="0" err="1" smtClean="0">
                <a:effectLst>
                  <a:outerShdw blurRad="50800" dist="38100" dir="2700000" algn="tl" rotWithShape="0">
                    <a:srgbClr val="000000">
                      <a:alpha val="43000"/>
                    </a:srgbClr>
                  </a:outerShdw>
                </a:effectLst>
                <a:latin typeface="Arial"/>
                <a:cs typeface="Arial"/>
              </a:rPr>
              <a:t>activités</a:t>
            </a:r>
            <a:r>
              <a:rPr lang="en-CA" sz="4400" i="1" dirty="0" smtClean="0">
                <a:effectLst>
                  <a:outerShdw blurRad="50800" dist="38100" dir="2700000" algn="tl" rotWithShape="0">
                    <a:srgbClr val="000000">
                      <a:alpha val="43000"/>
                    </a:srgbClr>
                  </a:outerShdw>
                </a:effectLst>
                <a:latin typeface="Arial"/>
                <a:cs typeface="Arial"/>
              </a:rPr>
              <a:t> </a:t>
            </a:r>
            <a:r>
              <a:rPr lang="en-CA" sz="4400" i="1" dirty="0" err="1" smtClean="0">
                <a:effectLst>
                  <a:outerShdw blurRad="50800" dist="38100" dir="2700000" algn="tl" rotWithShape="0">
                    <a:srgbClr val="000000">
                      <a:alpha val="43000"/>
                    </a:srgbClr>
                  </a:outerShdw>
                </a:effectLst>
                <a:latin typeface="Arial"/>
                <a:cs typeface="Arial"/>
              </a:rPr>
              <a:t>politiques</a:t>
            </a:r>
            <a:r>
              <a:rPr lang="en-CA" sz="4400" i="1" dirty="0" smtClean="0">
                <a:effectLst>
                  <a:outerShdw blurRad="50800" dist="38100" dir="2700000" algn="tl" rotWithShape="0">
                    <a:srgbClr val="000000">
                      <a:alpha val="43000"/>
                    </a:srgbClr>
                  </a:outerShdw>
                </a:effectLst>
                <a:latin typeface="Arial"/>
                <a:cs typeface="Arial"/>
              </a:rPr>
              <a:t>, et ma vie </a:t>
            </a:r>
            <a:r>
              <a:rPr lang="en-CA" sz="4400" i="1" dirty="0" err="1" smtClean="0">
                <a:effectLst>
                  <a:outerShdw blurRad="50800" dist="38100" dir="2700000" algn="tl" rotWithShape="0">
                    <a:srgbClr val="000000">
                      <a:alpha val="43000"/>
                    </a:srgbClr>
                  </a:outerShdw>
                </a:effectLst>
                <a:latin typeface="Arial"/>
                <a:cs typeface="Arial"/>
              </a:rPr>
              <a:t>aussi</a:t>
            </a:r>
            <a:r>
              <a:rPr lang="en-CA" sz="4400" i="1" dirty="0" smtClean="0">
                <a:effectLst>
                  <a:outerShdw blurRad="50800" dist="38100" dir="2700000" algn="tl" rotWithShape="0">
                    <a:srgbClr val="000000">
                      <a:alpha val="43000"/>
                    </a:srgbClr>
                  </a:outerShdw>
                </a:effectLst>
                <a:latin typeface="Arial"/>
                <a:cs typeface="Arial"/>
              </a:rPr>
              <a:t>. Tout </a:t>
            </a:r>
            <a:r>
              <a:rPr lang="en-CA" sz="4400" i="1" dirty="0" err="1" smtClean="0">
                <a:effectLst>
                  <a:outerShdw blurRad="50800" dist="38100" dir="2700000" algn="tl" rotWithShape="0">
                    <a:srgbClr val="000000">
                      <a:alpha val="43000"/>
                    </a:srgbClr>
                  </a:outerShdw>
                </a:effectLst>
                <a:latin typeface="Arial"/>
                <a:cs typeface="Arial"/>
              </a:rPr>
              <a:t>tournait</a:t>
            </a:r>
            <a:r>
              <a:rPr lang="en-CA" sz="4400" i="1" dirty="0" smtClean="0">
                <a:effectLst>
                  <a:outerShdw blurRad="50800" dist="38100" dir="2700000" algn="tl" rotWithShape="0">
                    <a:srgbClr val="000000">
                      <a:alpha val="43000"/>
                    </a:srgbClr>
                  </a:outerShdw>
                </a:effectLst>
                <a:latin typeface="Arial"/>
                <a:cs typeface="Arial"/>
              </a:rPr>
              <a:t> </a:t>
            </a:r>
            <a:r>
              <a:rPr lang="en-CA" sz="4400" i="1" dirty="0" err="1" smtClean="0">
                <a:effectLst>
                  <a:outerShdw blurRad="50800" dist="38100" dir="2700000" algn="tl" rotWithShape="0">
                    <a:srgbClr val="000000">
                      <a:alpha val="43000"/>
                    </a:srgbClr>
                  </a:outerShdw>
                </a:effectLst>
                <a:latin typeface="Arial"/>
                <a:cs typeface="Arial"/>
              </a:rPr>
              <a:t>autour</a:t>
            </a:r>
            <a:r>
              <a:rPr lang="en-CA" sz="4400" i="1" dirty="0" smtClean="0">
                <a:effectLst>
                  <a:outerShdw blurRad="50800" dist="38100" dir="2700000" algn="tl" rotWithShape="0">
                    <a:srgbClr val="000000">
                      <a:alpha val="43000"/>
                    </a:srgbClr>
                  </a:outerShdw>
                </a:effectLst>
                <a:latin typeface="Arial"/>
                <a:cs typeface="Arial"/>
              </a:rPr>
              <a:t> de </a:t>
            </a:r>
            <a:r>
              <a:rPr lang="en-CA" sz="4400" i="1" dirty="0" err="1" smtClean="0">
                <a:effectLst>
                  <a:outerShdw blurRad="50800" dist="38100" dir="2700000" algn="tl" rotWithShape="0">
                    <a:srgbClr val="000000">
                      <a:alpha val="43000"/>
                    </a:srgbClr>
                  </a:outerShdw>
                </a:effectLst>
                <a:latin typeface="Arial"/>
                <a:cs typeface="Arial"/>
              </a:rPr>
              <a:t>ça</a:t>
            </a:r>
            <a:r>
              <a:rPr lang="en-CA" sz="4400" i="1" dirty="0" smtClean="0">
                <a:effectLst>
                  <a:outerShdw blurRad="50800" dist="38100" dir="2700000" algn="tl" rotWithShape="0">
                    <a:srgbClr val="000000">
                      <a:alpha val="43000"/>
                    </a:srgbClr>
                  </a:outerShdw>
                </a:effectLst>
                <a:latin typeface="Arial"/>
                <a:cs typeface="Arial"/>
              </a:rPr>
              <a:t>. </a:t>
            </a:r>
            <a:r>
              <a:rPr lang="en-CA" sz="4400" i="1" dirty="0" err="1" smtClean="0">
                <a:effectLst>
                  <a:outerShdw blurRad="50800" dist="38100" dir="2700000" algn="tl" rotWithShape="0">
                    <a:srgbClr val="000000">
                      <a:alpha val="43000"/>
                    </a:srgbClr>
                  </a:outerShdw>
                </a:effectLst>
                <a:latin typeface="Arial"/>
                <a:cs typeface="Arial"/>
              </a:rPr>
              <a:t>C’était</a:t>
            </a:r>
            <a:r>
              <a:rPr lang="en-CA" sz="4400" i="1" dirty="0" smtClean="0">
                <a:effectLst>
                  <a:outerShdw blurRad="50800" dist="38100" dir="2700000" algn="tl" rotWithShape="0">
                    <a:srgbClr val="000000">
                      <a:alpha val="43000"/>
                    </a:srgbClr>
                  </a:outerShdw>
                </a:effectLst>
                <a:latin typeface="Arial"/>
                <a:cs typeface="Arial"/>
              </a:rPr>
              <a:t> </a:t>
            </a:r>
            <a:r>
              <a:rPr lang="en-CA" sz="4400" i="1" dirty="0" err="1" smtClean="0">
                <a:effectLst>
                  <a:outerShdw blurRad="50800" dist="38100" dir="2700000" algn="tl" rotWithShape="0">
                    <a:srgbClr val="000000">
                      <a:alpha val="43000"/>
                    </a:srgbClr>
                  </a:outerShdw>
                </a:effectLst>
                <a:latin typeface="Arial"/>
                <a:cs typeface="Arial"/>
              </a:rPr>
              <a:t>mon</a:t>
            </a:r>
            <a:r>
              <a:rPr lang="en-CA" sz="4400" i="1" dirty="0" smtClean="0">
                <a:effectLst>
                  <a:outerShdw blurRad="50800" dist="38100" dir="2700000" algn="tl" rotWithShape="0">
                    <a:srgbClr val="000000">
                      <a:alpha val="43000"/>
                    </a:srgbClr>
                  </a:outerShdw>
                </a:effectLst>
                <a:latin typeface="Arial"/>
                <a:cs typeface="Arial"/>
              </a:rPr>
              <a:t> </a:t>
            </a:r>
            <a:r>
              <a:rPr lang="en-CA" sz="4400" i="1" dirty="0" err="1" smtClean="0">
                <a:effectLst>
                  <a:outerShdw blurRad="50800" dist="38100" dir="2700000" algn="tl" rotWithShape="0">
                    <a:srgbClr val="000000">
                      <a:alpha val="43000"/>
                    </a:srgbClr>
                  </a:outerShdw>
                </a:effectLst>
                <a:latin typeface="Arial"/>
                <a:cs typeface="Arial"/>
              </a:rPr>
              <a:t>espace</a:t>
            </a:r>
            <a:r>
              <a:rPr lang="en-CA" sz="4400" i="1" dirty="0" smtClean="0">
                <a:effectLst>
                  <a:outerShdw blurRad="50800" dist="38100" dir="2700000" algn="tl" rotWithShape="0">
                    <a:srgbClr val="000000">
                      <a:alpha val="43000"/>
                    </a:srgbClr>
                  </a:outerShdw>
                </a:effectLst>
                <a:latin typeface="Arial"/>
                <a:cs typeface="Arial"/>
              </a:rPr>
              <a:t>, ma 2e </a:t>
            </a:r>
            <a:r>
              <a:rPr lang="en-CA" sz="4400" i="1" dirty="0" err="1" smtClean="0">
                <a:effectLst>
                  <a:outerShdw blurRad="50800" dist="38100" dir="2700000" algn="tl" rotWithShape="0">
                    <a:srgbClr val="000000">
                      <a:alpha val="43000"/>
                    </a:srgbClr>
                  </a:outerShdw>
                </a:effectLst>
                <a:latin typeface="Arial"/>
                <a:cs typeface="Arial"/>
              </a:rPr>
              <a:t>maison</a:t>
            </a:r>
            <a:r>
              <a:rPr lang="en-CA" sz="4400" dirty="0" smtClean="0">
                <a:effectLst>
                  <a:outerShdw blurRad="50800" dist="38100" dir="2700000" algn="tl" rotWithShape="0">
                    <a:srgbClr val="000000">
                      <a:alpha val="43000"/>
                    </a:srgbClr>
                  </a:outerShdw>
                </a:effectLst>
                <a:latin typeface="Arial"/>
                <a:cs typeface="Arial"/>
              </a:rPr>
              <a:t>”. (</a:t>
            </a:r>
            <a:r>
              <a:rPr lang="en-CA" sz="4400" dirty="0" err="1" smtClean="0">
                <a:effectLst>
                  <a:outerShdw blurRad="50800" dist="38100" dir="2700000" algn="tl" rotWithShape="0">
                    <a:srgbClr val="000000">
                      <a:alpha val="43000"/>
                    </a:srgbClr>
                  </a:outerShdw>
                </a:effectLst>
                <a:latin typeface="Arial"/>
                <a:cs typeface="Arial"/>
              </a:rPr>
              <a:t>Nico</a:t>
            </a:r>
            <a:r>
              <a:rPr lang="en-CA" sz="4400" dirty="0" smtClean="0">
                <a:effectLst>
                  <a:outerShdw blurRad="50800" dist="38100" dir="2700000" algn="tl" rotWithShape="0">
                    <a:srgbClr val="000000">
                      <a:alpha val="43000"/>
                    </a:srgbClr>
                  </a:outerShdw>
                </a:effectLst>
                <a:latin typeface="Arial"/>
                <a:cs typeface="Arial"/>
              </a:rPr>
              <a:t>, MTL) </a:t>
            </a:r>
          </a:p>
          <a:p>
            <a:pPr marL="0" indent="0">
              <a:lnSpc>
                <a:spcPct val="120000"/>
              </a:lnSpc>
              <a:spcBef>
                <a:spcPts val="1800"/>
              </a:spcBef>
              <a:buNone/>
            </a:pPr>
            <a:r>
              <a:rPr lang="en-CA" sz="4400" dirty="0" smtClean="0">
                <a:effectLst>
                  <a:outerShdw blurRad="50800" dist="38100" dir="2700000" algn="tl" rotWithShape="0">
                    <a:srgbClr val="000000">
                      <a:alpha val="43000"/>
                    </a:srgbClr>
                  </a:outerShdw>
                </a:effectLst>
                <a:latin typeface="Arial"/>
                <a:cs typeface="Arial"/>
              </a:rPr>
              <a:t>“</a:t>
            </a:r>
            <a:r>
              <a:rPr lang="en-CA" sz="4400" i="1" dirty="0" smtClean="0">
                <a:effectLst>
                  <a:outerShdw blurRad="50800" dist="38100" dir="2700000" algn="tl" rotWithShape="0">
                    <a:srgbClr val="000000">
                      <a:alpha val="43000"/>
                    </a:srgbClr>
                  </a:outerShdw>
                </a:effectLst>
                <a:latin typeface="Arial"/>
                <a:cs typeface="Arial"/>
              </a:rPr>
              <a:t>En </a:t>
            </a:r>
            <a:r>
              <a:rPr lang="en-CA" sz="4400" i="1" dirty="0" err="1" smtClean="0">
                <a:effectLst>
                  <a:outerShdw blurRad="50800" dist="38100" dir="2700000" algn="tl" rotWithShape="0">
                    <a:srgbClr val="000000">
                      <a:alpha val="43000"/>
                    </a:srgbClr>
                  </a:outerShdw>
                </a:effectLst>
                <a:latin typeface="Arial"/>
                <a:cs typeface="Arial"/>
              </a:rPr>
              <a:t>tant</a:t>
            </a:r>
            <a:r>
              <a:rPr lang="en-CA" sz="4400" i="1" dirty="0" smtClean="0">
                <a:effectLst>
                  <a:outerShdw blurRad="50800" dist="38100" dir="2700000" algn="tl" rotWithShape="0">
                    <a:srgbClr val="000000">
                      <a:alpha val="43000"/>
                    </a:srgbClr>
                  </a:outerShdw>
                </a:effectLst>
                <a:latin typeface="Arial"/>
                <a:cs typeface="Arial"/>
              </a:rPr>
              <a:t> </a:t>
            </a:r>
            <a:r>
              <a:rPr lang="en-CA" sz="4400" i="1" dirty="0" err="1" smtClean="0">
                <a:effectLst>
                  <a:outerShdw blurRad="50800" dist="38100" dir="2700000" algn="tl" rotWithShape="0">
                    <a:srgbClr val="000000">
                      <a:alpha val="43000"/>
                    </a:srgbClr>
                  </a:outerShdw>
                </a:effectLst>
                <a:latin typeface="Arial"/>
                <a:cs typeface="Arial"/>
              </a:rPr>
              <a:t>que</a:t>
            </a:r>
            <a:r>
              <a:rPr lang="en-CA" sz="4400" i="1" dirty="0" smtClean="0">
                <a:effectLst>
                  <a:outerShdw blurRad="50800" dist="38100" dir="2700000" algn="tl" rotWithShape="0">
                    <a:srgbClr val="000000">
                      <a:alpha val="43000"/>
                    </a:srgbClr>
                  </a:outerShdw>
                </a:effectLst>
                <a:latin typeface="Arial"/>
                <a:cs typeface="Arial"/>
              </a:rPr>
              <a:t> </a:t>
            </a:r>
            <a:r>
              <a:rPr lang="en-CA" sz="4400" i="1" dirty="0" err="1" smtClean="0">
                <a:effectLst>
                  <a:outerShdw blurRad="50800" dist="38100" dir="2700000" algn="tl" rotWithShape="0">
                    <a:srgbClr val="000000">
                      <a:alpha val="43000"/>
                    </a:srgbClr>
                  </a:outerShdw>
                </a:effectLst>
                <a:latin typeface="Arial"/>
                <a:cs typeface="Arial"/>
              </a:rPr>
              <a:t>militante</a:t>
            </a:r>
            <a:r>
              <a:rPr lang="en-CA" sz="4400" i="1" dirty="0" smtClean="0">
                <a:effectLst>
                  <a:outerShdw blurRad="50800" dist="38100" dir="2700000" algn="tl" rotWithShape="0">
                    <a:srgbClr val="000000">
                      <a:alpha val="43000"/>
                    </a:srgbClr>
                  </a:outerShdw>
                </a:effectLst>
                <a:latin typeface="Arial"/>
                <a:cs typeface="Arial"/>
              </a:rPr>
              <a:t>, </a:t>
            </a:r>
            <a:r>
              <a:rPr lang="en-CA" sz="4400" i="1" dirty="0" err="1" smtClean="0">
                <a:effectLst>
                  <a:outerShdw blurRad="50800" dist="38100" dir="2700000" algn="tl" rotWithShape="0">
                    <a:srgbClr val="000000">
                      <a:alpha val="43000"/>
                    </a:srgbClr>
                  </a:outerShdw>
                </a:effectLst>
                <a:latin typeface="Arial"/>
                <a:cs typeface="Arial"/>
              </a:rPr>
              <a:t>ça</a:t>
            </a:r>
            <a:r>
              <a:rPr lang="en-CA" sz="4400" i="1" dirty="0" smtClean="0">
                <a:effectLst>
                  <a:outerShdw blurRad="50800" dist="38100" dir="2700000" algn="tl" rotWithShape="0">
                    <a:srgbClr val="000000">
                      <a:alpha val="43000"/>
                    </a:srgbClr>
                  </a:outerShdw>
                </a:effectLst>
                <a:latin typeface="Arial"/>
                <a:cs typeface="Arial"/>
              </a:rPr>
              <a:t> </a:t>
            </a:r>
            <a:r>
              <a:rPr lang="en-CA" sz="4400" i="1" dirty="0" err="1" smtClean="0">
                <a:effectLst>
                  <a:outerShdw blurRad="50800" dist="38100" dir="2700000" algn="tl" rotWithShape="0">
                    <a:srgbClr val="000000">
                      <a:alpha val="43000"/>
                    </a:srgbClr>
                  </a:outerShdw>
                </a:effectLst>
                <a:latin typeface="Arial"/>
                <a:cs typeface="Arial"/>
              </a:rPr>
              <a:t>m’a</a:t>
            </a:r>
            <a:r>
              <a:rPr lang="en-CA" sz="4400" i="1" dirty="0" smtClean="0">
                <a:effectLst>
                  <a:outerShdw blurRad="50800" dist="38100" dir="2700000" algn="tl" rotWithShape="0">
                    <a:srgbClr val="000000">
                      <a:alpha val="43000"/>
                    </a:srgbClr>
                  </a:outerShdw>
                </a:effectLst>
                <a:latin typeface="Arial"/>
                <a:cs typeface="Arial"/>
              </a:rPr>
              <a:t> </a:t>
            </a:r>
            <a:r>
              <a:rPr lang="en-CA" sz="4400" i="1" dirty="0" err="1" smtClean="0">
                <a:effectLst>
                  <a:outerShdw blurRad="50800" dist="38100" dir="2700000" algn="tl" rotWithShape="0">
                    <a:srgbClr val="000000">
                      <a:alpha val="43000"/>
                    </a:srgbClr>
                  </a:outerShdw>
                </a:effectLst>
                <a:latin typeface="Arial"/>
                <a:cs typeface="Arial"/>
              </a:rPr>
              <a:t>vraiment</a:t>
            </a:r>
            <a:r>
              <a:rPr lang="en-CA" sz="4400" i="1" dirty="0" smtClean="0">
                <a:effectLst>
                  <a:outerShdw blurRad="50800" dist="38100" dir="2700000" algn="tl" rotWithShape="0">
                    <a:srgbClr val="000000">
                      <a:alpha val="43000"/>
                    </a:srgbClr>
                  </a:outerShdw>
                </a:effectLst>
                <a:latin typeface="Arial"/>
                <a:cs typeface="Arial"/>
              </a:rPr>
              <a:t> </a:t>
            </a:r>
            <a:r>
              <a:rPr lang="en-CA" sz="4400" i="1" dirty="0" err="1" smtClean="0">
                <a:effectLst>
                  <a:outerShdw blurRad="50800" dist="38100" dir="2700000" algn="tl" rotWithShape="0">
                    <a:srgbClr val="000000">
                      <a:alpha val="43000"/>
                    </a:srgbClr>
                  </a:outerShdw>
                </a:effectLst>
                <a:latin typeface="Arial"/>
                <a:cs typeface="Arial"/>
              </a:rPr>
              <a:t>brisée</a:t>
            </a:r>
            <a:r>
              <a:rPr lang="en-CA" sz="4400" i="1" dirty="0" smtClean="0">
                <a:effectLst>
                  <a:outerShdw blurRad="50800" dist="38100" dir="2700000" algn="tl" rotWithShape="0">
                    <a:srgbClr val="000000">
                      <a:alpha val="43000"/>
                    </a:srgbClr>
                  </a:outerShdw>
                </a:effectLst>
                <a:latin typeface="Arial"/>
                <a:cs typeface="Arial"/>
              </a:rPr>
              <a:t>.</a:t>
            </a:r>
            <a:r>
              <a:rPr lang="en-CA" sz="4400" dirty="0" smtClean="0">
                <a:effectLst>
                  <a:outerShdw blurRad="50800" dist="38100" dir="2700000" algn="tl" rotWithShape="0">
                    <a:srgbClr val="000000">
                      <a:alpha val="43000"/>
                    </a:srgbClr>
                  </a:outerShdw>
                </a:effectLst>
                <a:latin typeface="Arial"/>
                <a:cs typeface="Arial"/>
              </a:rPr>
              <a:t>” (Anita, MTL) </a:t>
            </a:r>
          </a:p>
          <a:p>
            <a:pPr marL="0" indent="0">
              <a:buNone/>
            </a:pPr>
            <a:endParaRPr lang="en-CA" sz="4400" b="1" dirty="0" smtClean="0">
              <a:effectLst>
                <a:outerShdw blurRad="50800" dist="38100" dir="2700000" algn="tl" rotWithShape="0">
                  <a:srgbClr val="000000">
                    <a:alpha val="43000"/>
                  </a:srgbClr>
                </a:outerShdw>
              </a:effectLst>
              <a:latin typeface="Arial"/>
              <a:cs typeface="Arial"/>
            </a:endParaRPr>
          </a:p>
          <a:p>
            <a:pPr marL="0" indent="0">
              <a:buNone/>
            </a:pPr>
            <a:r>
              <a:rPr lang="en-CA" sz="4600" b="1" dirty="0" smtClean="0">
                <a:effectLst>
                  <a:outerShdw blurRad="50800" dist="38100" dir="2700000" algn="tl" rotWithShape="0">
                    <a:srgbClr val="000000">
                      <a:alpha val="43000"/>
                    </a:srgbClr>
                  </a:outerShdw>
                </a:effectLst>
                <a:latin typeface="Arial"/>
                <a:cs typeface="Arial"/>
              </a:rPr>
              <a:t>7)</a:t>
            </a:r>
            <a:r>
              <a:rPr lang="en-CA" sz="4600" b="1" dirty="0" smtClean="0">
                <a:effectLst>
                  <a:outerShdw blurRad="50800" dist="38100" dir="2700000" algn="tl" rotWithShape="0">
                    <a:srgbClr val="000000">
                      <a:alpha val="43000"/>
                    </a:srgbClr>
                  </a:outerShdw>
                </a:effectLst>
                <a:latin typeface="Arial"/>
                <a:cs typeface="Arial"/>
              </a:rPr>
              <a:t> </a:t>
            </a:r>
            <a:r>
              <a:rPr lang="en-CA" sz="4600" b="1" dirty="0" smtClean="0">
                <a:effectLst>
                  <a:outerShdw blurRad="50800" dist="38100" dir="2700000" algn="tl" rotWithShape="0">
                    <a:srgbClr val="000000">
                      <a:alpha val="43000"/>
                    </a:srgbClr>
                  </a:outerShdw>
                </a:effectLst>
                <a:latin typeface="Arial"/>
                <a:cs typeface="Arial"/>
              </a:rPr>
              <a:t>Impact </a:t>
            </a:r>
            <a:r>
              <a:rPr lang="en-CA" sz="4600" b="1" dirty="0" err="1" smtClean="0">
                <a:effectLst>
                  <a:outerShdw blurRad="50800" dist="38100" dir="2700000" algn="tl" rotWithShape="0">
                    <a:srgbClr val="000000">
                      <a:alpha val="43000"/>
                    </a:srgbClr>
                  </a:outerShdw>
                </a:effectLst>
                <a:latin typeface="Arial"/>
                <a:cs typeface="Arial"/>
              </a:rPr>
              <a:t>sur</a:t>
            </a:r>
            <a:r>
              <a:rPr lang="en-CA" sz="4600" b="1" dirty="0" smtClean="0">
                <a:effectLst>
                  <a:outerShdw blurRad="50800" dist="38100" dir="2700000" algn="tl" rotWithShape="0">
                    <a:srgbClr val="000000">
                      <a:alpha val="43000"/>
                    </a:srgbClr>
                  </a:outerShdw>
                </a:effectLst>
                <a:latin typeface="Arial"/>
                <a:cs typeface="Arial"/>
              </a:rPr>
              <a:t> </a:t>
            </a:r>
            <a:r>
              <a:rPr lang="en-CA" sz="4600" b="1" dirty="0" err="1" smtClean="0">
                <a:effectLst>
                  <a:outerShdw blurRad="50800" dist="38100" dir="2700000" algn="tl" rotWithShape="0">
                    <a:srgbClr val="000000">
                      <a:alpha val="43000"/>
                    </a:srgbClr>
                  </a:outerShdw>
                </a:effectLst>
                <a:latin typeface="Arial"/>
                <a:cs typeface="Arial"/>
              </a:rPr>
              <a:t>l’organisation</a:t>
            </a:r>
            <a:r>
              <a:rPr lang="en-CA" sz="4600" b="1" dirty="0" smtClean="0">
                <a:effectLst>
                  <a:outerShdw blurRad="50800" dist="38100" dir="2700000" algn="tl" rotWithShape="0">
                    <a:srgbClr val="000000">
                      <a:alpha val="43000"/>
                    </a:srgbClr>
                  </a:outerShdw>
                </a:effectLst>
                <a:latin typeface="Arial"/>
                <a:cs typeface="Arial"/>
              </a:rPr>
              <a:t> </a:t>
            </a:r>
            <a:r>
              <a:rPr lang="en-CA" sz="4600" b="1" dirty="0" err="1" smtClean="0">
                <a:effectLst>
                  <a:outerShdw blurRad="50800" dist="38100" dir="2700000" algn="tl" rotWithShape="0">
                    <a:srgbClr val="000000">
                      <a:alpha val="43000"/>
                    </a:srgbClr>
                  </a:outerShdw>
                </a:effectLst>
                <a:latin typeface="Arial"/>
                <a:cs typeface="Arial"/>
              </a:rPr>
              <a:t>politique</a:t>
            </a:r>
            <a:endParaRPr lang="en-CA" sz="4600" b="1" dirty="0" smtClean="0">
              <a:effectLst>
                <a:outerShdw blurRad="50800" dist="38100" dir="2700000" algn="tl" rotWithShape="0">
                  <a:srgbClr val="000000">
                    <a:alpha val="43000"/>
                  </a:srgbClr>
                </a:outerShdw>
              </a:effectLst>
              <a:latin typeface="Arial"/>
              <a:cs typeface="Arial"/>
            </a:endParaRPr>
          </a:p>
          <a:p>
            <a:pPr marL="0" indent="0">
              <a:lnSpc>
                <a:spcPct val="130000"/>
              </a:lnSpc>
              <a:spcBef>
                <a:spcPts val="1800"/>
              </a:spcBef>
              <a:buNone/>
            </a:pPr>
            <a:r>
              <a:rPr lang="en-CA" sz="3600" dirty="0" smtClean="0">
                <a:effectLst>
                  <a:outerShdw blurRad="50800" dist="38100" dir="2700000" algn="tl" rotWithShape="0">
                    <a:srgbClr val="000000">
                      <a:alpha val="43000"/>
                    </a:srgbClr>
                  </a:outerShdw>
                </a:effectLst>
                <a:latin typeface="Arial"/>
                <a:cs typeface="Arial"/>
              </a:rPr>
              <a:t>“</a:t>
            </a:r>
            <a:r>
              <a:rPr lang="en-CA" sz="3600" i="1" dirty="0" smtClean="0">
                <a:effectLst>
                  <a:outerShdw blurRad="50800" dist="38100" dir="2700000" algn="tl" rotWithShape="0">
                    <a:srgbClr val="000000">
                      <a:alpha val="43000"/>
                    </a:srgbClr>
                  </a:outerShdw>
                </a:effectLst>
                <a:latin typeface="Arial"/>
                <a:cs typeface="Arial"/>
              </a:rPr>
              <a:t>I think because of the repression that happened immediately followed the G-20, both with the police tactics on the ground and the bail conditions, really killed the momentum of being able to engage people in joining any sort of movement. It had sort of a chilling effect on political organizing.</a:t>
            </a:r>
            <a:r>
              <a:rPr lang="en-CA" sz="3600" dirty="0" smtClean="0">
                <a:effectLst>
                  <a:outerShdw blurRad="50800" dist="38100" dir="2700000" algn="tl" rotWithShape="0">
                    <a:srgbClr val="000000">
                      <a:alpha val="43000"/>
                    </a:srgbClr>
                  </a:outerShdw>
                </a:effectLst>
                <a:latin typeface="Arial"/>
                <a:cs typeface="Arial"/>
              </a:rPr>
              <a:t>” (Rick, TO)</a:t>
            </a:r>
          </a:p>
        </p:txBody>
      </p:sp>
      <p:sp>
        <p:nvSpPr>
          <p:cNvPr id="5" name="Titre 1"/>
          <p:cNvSpPr>
            <a:spLocks noGrp="1"/>
          </p:cNvSpPr>
          <p:nvPr>
            <p:ph type="title"/>
          </p:nvPr>
        </p:nvSpPr>
        <p:spPr>
          <a:xfrm>
            <a:off x="0" y="0"/>
            <a:ext cx="9144000" cy="1052736"/>
          </a:xfrm>
          <a:solidFill>
            <a:srgbClr val="DDC278"/>
          </a:solidFill>
          <a:ln w="19050" cmpd="sng">
            <a:solidFill>
              <a:srgbClr val="DD9005"/>
            </a:solidFill>
          </a:ln>
        </p:spPr>
        <p:txBody>
          <a:bodyPr>
            <a:noAutofit/>
          </a:bodyPr>
          <a:lstStyle/>
          <a:p>
            <a:pPr algn="l">
              <a:lnSpc>
                <a:spcPct val="90000"/>
              </a:lnSpc>
            </a:pPr>
            <a:r>
              <a:rPr lang="en-CA" sz="3200" b="1" dirty="0" err="1" smtClean="0">
                <a:effectLst>
                  <a:outerShdw blurRad="50800" dist="38100" dir="2700000" algn="tl" rotWithShape="0">
                    <a:srgbClr val="000000">
                      <a:alpha val="43000"/>
                    </a:srgbClr>
                  </a:outerShdw>
                </a:effectLst>
                <a:latin typeface="Arial"/>
                <a:cs typeface="Arial"/>
              </a:rPr>
              <a:t>Conséquences</a:t>
            </a:r>
            <a:r>
              <a:rPr lang="en-CA" sz="3200" b="1" dirty="0" smtClean="0">
                <a:effectLst>
                  <a:outerShdw blurRad="50800" dist="38100" dir="2700000" algn="tl" rotWithShape="0">
                    <a:srgbClr val="000000">
                      <a:alpha val="43000"/>
                    </a:srgbClr>
                  </a:outerShdw>
                </a:effectLst>
                <a:latin typeface="Arial"/>
                <a:cs typeface="Arial"/>
              </a:rPr>
              <a:t> </a:t>
            </a:r>
            <a:r>
              <a:rPr lang="en-CA" sz="3200" b="1" dirty="0" err="1" smtClean="0">
                <a:effectLst>
                  <a:outerShdw blurRad="50800" dist="38100" dir="2700000" algn="tl" rotWithShape="0">
                    <a:srgbClr val="000000">
                      <a:alpha val="43000"/>
                    </a:srgbClr>
                  </a:outerShdw>
                </a:effectLst>
                <a:latin typeface="Arial"/>
                <a:cs typeface="Arial"/>
              </a:rPr>
              <a:t>sur</a:t>
            </a:r>
            <a:r>
              <a:rPr lang="en-CA" sz="3200" b="1" dirty="0" smtClean="0">
                <a:effectLst>
                  <a:outerShdw blurRad="50800" dist="38100" dir="2700000" algn="tl" rotWithShape="0">
                    <a:srgbClr val="000000">
                      <a:alpha val="43000"/>
                    </a:srgbClr>
                  </a:outerShdw>
                </a:effectLst>
                <a:latin typeface="Arial"/>
                <a:cs typeface="Arial"/>
              </a:rPr>
              <a:t> </a:t>
            </a:r>
            <a:r>
              <a:rPr lang="en-CA" sz="3200" b="1" dirty="0" err="1" smtClean="0">
                <a:effectLst>
                  <a:outerShdw blurRad="50800" dist="38100" dir="2700000" algn="tl" rotWithShape="0">
                    <a:srgbClr val="000000">
                      <a:alpha val="43000"/>
                    </a:srgbClr>
                  </a:outerShdw>
                </a:effectLst>
                <a:latin typeface="Arial"/>
                <a:cs typeface="Arial"/>
              </a:rPr>
              <a:t>l’activisme</a:t>
            </a:r>
            <a:r>
              <a:rPr lang="en-CA" sz="3200" b="1" dirty="0" smtClean="0">
                <a:effectLst>
                  <a:outerShdw blurRad="50800" dist="38100" dir="2700000" algn="tl" rotWithShape="0">
                    <a:srgbClr val="000000">
                      <a:alpha val="43000"/>
                    </a:srgbClr>
                  </a:outerShdw>
                </a:effectLst>
                <a:latin typeface="Arial"/>
                <a:cs typeface="Arial"/>
              </a:rPr>
              <a:t> </a:t>
            </a:r>
            <a:r>
              <a:rPr lang="en-CA" sz="3200" b="1" dirty="0" err="1" smtClean="0">
                <a:effectLst>
                  <a:outerShdw blurRad="50800" dist="38100" dir="2700000" algn="tl" rotWithShape="0">
                    <a:srgbClr val="000000">
                      <a:alpha val="43000"/>
                    </a:srgbClr>
                  </a:outerShdw>
                </a:effectLst>
                <a:latin typeface="Arial"/>
                <a:cs typeface="Arial"/>
              </a:rPr>
              <a:t>politique</a:t>
            </a:r>
            <a:r>
              <a:rPr lang="en-CA" sz="3200" b="1" dirty="0" smtClean="0">
                <a:effectLst>
                  <a:outerShdw blurRad="50800" dist="38100" dir="2700000" algn="tl" rotWithShape="0">
                    <a:srgbClr val="000000">
                      <a:alpha val="43000"/>
                    </a:srgbClr>
                  </a:outerShdw>
                </a:effectLst>
                <a:latin typeface="Arial"/>
                <a:cs typeface="Arial"/>
              </a:rPr>
              <a:t> (3)</a:t>
            </a:r>
            <a:endParaRPr lang="en-CA" sz="3200" b="1" dirty="0">
              <a:effectLst>
                <a:outerShdw blurRad="50800" dist="38100" dir="2700000" algn="tl" rotWithShape="0">
                  <a:srgbClr val="000000">
                    <a:alpha val="43000"/>
                  </a:srgbClr>
                </a:outerShdw>
              </a:effectLst>
              <a:latin typeface="Arial"/>
              <a:cs typeface="Arial"/>
            </a:endParaRPr>
          </a:p>
        </p:txBody>
      </p:sp>
    </p:spTree>
    <p:extLst>
      <p:ext uri="{BB962C8B-B14F-4D97-AF65-F5344CB8AC3E}">
        <p14:creationId xmlns:p14="http://schemas.microsoft.com/office/powerpoint/2010/main" val="135871370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384"/>
            <a:ext cx="9144000" cy="1008112"/>
          </a:xfrm>
          <a:solidFill>
            <a:srgbClr val="DDC278"/>
          </a:solidFill>
          <a:ln w="19050" cmpd="sng">
            <a:solidFill>
              <a:srgbClr val="DD9005"/>
            </a:solidFill>
          </a:ln>
        </p:spPr>
        <p:txBody>
          <a:bodyPr>
            <a:noAutofit/>
          </a:bodyPr>
          <a:lstStyle/>
          <a:p>
            <a:pPr>
              <a:lnSpc>
                <a:spcPct val="80000"/>
              </a:lnSpc>
            </a:pPr>
            <a:r>
              <a:rPr lang="en-CA" sz="3000" b="1" u="sng" spc="-80" dirty="0" err="1" smtClean="0">
                <a:effectLst>
                  <a:outerShdw blurRad="50800" dist="38100" dir="2700000" algn="tl" rotWithShape="0">
                    <a:srgbClr val="000000">
                      <a:alpha val="43000"/>
                    </a:srgbClr>
                  </a:outerShdw>
                </a:effectLst>
                <a:latin typeface="Arial"/>
                <a:cs typeface="Arial"/>
              </a:rPr>
              <a:t>Exemple</a:t>
            </a:r>
            <a:r>
              <a:rPr lang="en-CA" sz="3000" b="1" u="sng" spc="-80" dirty="0" smtClean="0">
                <a:effectLst>
                  <a:outerShdw blurRad="50800" dist="38100" dir="2700000" algn="tl" rotWithShape="0">
                    <a:srgbClr val="000000">
                      <a:alpha val="43000"/>
                    </a:srgbClr>
                  </a:outerShdw>
                </a:effectLst>
                <a:latin typeface="Arial"/>
                <a:cs typeface="Arial"/>
              </a:rPr>
              <a:t> de </a:t>
            </a:r>
            <a:r>
              <a:rPr lang="en-CA" sz="3000" b="1" u="sng" spc="-80" dirty="0" err="1" smtClean="0">
                <a:effectLst>
                  <a:outerShdw blurRad="50800" dist="38100" dir="2700000" algn="tl" rotWithShape="0">
                    <a:srgbClr val="000000">
                      <a:alpha val="43000"/>
                    </a:srgbClr>
                  </a:outerShdw>
                </a:effectLst>
                <a:latin typeface="Arial"/>
                <a:cs typeface="Arial"/>
              </a:rPr>
              <a:t>Zora</a:t>
            </a:r>
            <a:r>
              <a:rPr lang="en-CA" sz="3000" b="1" u="sng" spc="-80" dirty="0" smtClean="0">
                <a:effectLst>
                  <a:outerShdw blurRad="50800" dist="38100" dir="2700000" algn="tl" rotWithShape="0">
                    <a:srgbClr val="000000">
                      <a:alpha val="43000"/>
                    </a:srgbClr>
                  </a:outerShdw>
                </a:effectLst>
                <a:latin typeface="Arial"/>
                <a:cs typeface="Arial"/>
              </a:rPr>
              <a:t>: </a:t>
            </a:r>
            <a:r>
              <a:rPr lang="en-CA" sz="3000" b="1" u="sng" spc="-80" dirty="0" err="1" smtClean="0">
                <a:effectLst>
                  <a:outerShdw blurRad="50800" dist="38100" dir="2700000" algn="tl" rotWithShape="0">
                    <a:srgbClr val="000000">
                      <a:alpha val="43000"/>
                    </a:srgbClr>
                  </a:outerShdw>
                </a:effectLst>
                <a:latin typeface="Arial"/>
                <a:cs typeface="Arial"/>
              </a:rPr>
              <a:t>effet</a:t>
            </a:r>
            <a:r>
              <a:rPr lang="en-CA" sz="3000" b="1" u="sng" spc="-80" dirty="0" smtClean="0">
                <a:effectLst>
                  <a:outerShdw blurRad="50800" dist="38100" dir="2700000" algn="tl" rotWithShape="0">
                    <a:srgbClr val="000000">
                      <a:alpha val="43000"/>
                    </a:srgbClr>
                  </a:outerShdw>
                </a:effectLst>
                <a:latin typeface="Arial"/>
                <a:cs typeface="Arial"/>
              </a:rPr>
              <a:t> spatial </a:t>
            </a:r>
            <a:r>
              <a:rPr lang="en-CA" sz="3000" b="1" u="sng" spc="-80" dirty="0" err="1" smtClean="0">
                <a:effectLst>
                  <a:outerShdw blurRad="50800" dist="38100" dir="2700000" algn="tl" rotWithShape="0">
                    <a:srgbClr val="000000">
                      <a:alpha val="43000"/>
                    </a:srgbClr>
                  </a:outerShdw>
                </a:effectLst>
                <a:latin typeface="Arial"/>
                <a:cs typeface="Arial"/>
              </a:rPr>
              <a:t>cumulatif</a:t>
            </a:r>
            <a:r>
              <a:rPr lang="en-CA" sz="3000" b="1" u="sng" spc="-80" dirty="0" smtClean="0">
                <a:effectLst>
                  <a:outerShdw blurRad="50800" dist="38100" dir="2700000" algn="tl" rotWithShape="0">
                    <a:srgbClr val="000000">
                      <a:alpha val="43000"/>
                    </a:srgbClr>
                  </a:outerShdw>
                </a:effectLst>
                <a:latin typeface="Arial"/>
                <a:cs typeface="Arial"/>
              </a:rPr>
              <a:t> des conditions</a:t>
            </a:r>
            <a:endParaRPr lang="en-CA" sz="3000" b="1" u="sng" spc="-80" dirty="0">
              <a:effectLst>
                <a:outerShdw blurRad="50800" dist="38100" dir="2700000" algn="tl" rotWithShape="0">
                  <a:srgbClr val="000000">
                    <a:alpha val="43000"/>
                  </a:srgbClr>
                </a:outerShdw>
              </a:effectLst>
              <a:latin typeface="Arial"/>
              <a:cs typeface="Arial"/>
            </a:endParaRPr>
          </a:p>
        </p:txBody>
      </p:sp>
      <p:sp>
        <p:nvSpPr>
          <p:cNvPr id="3" name="Espace réservé du contenu 2"/>
          <p:cNvSpPr>
            <a:spLocks noGrp="1"/>
          </p:cNvSpPr>
          <p:nvPr>
            <p:ph idx="1"/>
          </p:nvPr>
        </p:nvSpPr>
        <p:spPr>
          <a:xfrm>
            <a:off x="446856" y="1340768"/>
            <a:ext cx="8229600" cy="5517232"/>
          </a:xfrm>
        </p:spPr>
        <p:txBody>
          <a:bodyPr>
            <a:normAutofit fontScale="70000" lnSpcReduction="20000"/>
          </a:bodyPr>
          <a:lstStyle/>
          <a:p>
            <a:pPr marL="0" indent="0">
              <a:spcBef>
                <a:spcPts val="0"/>
              </a:spcBef>
              <a:spcAft>
                <a:spcPts val="2400"/>
              </a:spcAft>
              <a:buNone/>
            </a:pPr>
            <a:r>
              <a:rPr lang="en-US" sz="3600" i="1" dirty="0" smtClean="0"/>
              <a:t>“I </a:t>
            </a:r>
            <a:r>
              <a:rPr lang="en-US" sz="3600" i="1" dirty="0"/>
              <a:t>lived at Brock and Queen at a friend’s house and on May 1</a:t>
            </a:r>
            <a:r>
              <a:rPr lang="en-US" sz="3600" i="1" baseline="30000" dirty="0"/>
              <a:t>st</a:t>
            </a:r>
            <a:r>
              <a:rPr lang="en-US" sz="3600" i="1" dirty="0"/>
              <a:t> there was a demo and I wasn’t allowed to be part of any political activity or public demonstration. So I know that the march was going through </a:t>
            </a:r>
            <a:r>
              <a:rPr lang="en-US" sz="3600" i="1" dirty="0" err="1"/>
              <a:t>Parkdale</a:t>
            </a:r>
            <a:r>
              <a:rPr lang="en-US" sz="3600" i="1" dirty="0"/>
              <a:t> where I was living, so I go to visit my sister to actually physically geographically distance myself from the </a:t>
            </a:r>
            <a:r>
              <a:rPr lang="en-US" sz="3600" i="1" dirty="0" smtClean="0"/>
              <a:t>demonstration. Hours </a:t>
            </a:r>
            <a:r>
              <a:rPr lang="en-US" sz="3600" i="1" dirty="0"/>
              <a:t>past, and I thought the demo was over, and I don’t have a cell phone </a:t>
            </a:r>
            <a:r>
              <a:rPr lang="en-US" sz="3600" i="1" dirty="0" smtClean="0"/>
              <a:t>so </a:t>
            </a:r>
            <a:r>
              <a:rPr lang="en-US" sz="3600" i="1" dirty="0"/>
              <a:t>I don’t know what’s happening. So I decide to head home and I was on </a:t>
            </a:r>
            <a:r>
              <a:rPr lang="en-US" sz="3600" i="1" dirty="0" err="1"/>
              <a:t>Dufferin</a:t>
            </a:r>
            <a:r>
              <a:rPr lang="en-US" sz="3600" i="1" dirty="0"/>
              <a:t> and College Street and the bus stops and the driver says that everyone has to get off because there is a demonstration about to pass. So I am on the bus and there is like hundreds of people coming up College Street and I have this moment where I am like “I am about to break my bail conditions and I had nothing to do with it.” So I ran West away from the demo.”  </a:t>
            </a:r>
            <a:endParaRPr lang="en-US" sz="3600" i="1" dirty="0" smtClean="0"/>
          </a:p>
        </p:txBody>
      </p:sp>
    </p:spTree>
    <p:extLst>
      <p:ext uri="{BB962C8B-B14F-4D97-AF65-F5344CB8AC3E}">
        <p14:creationId xmlns:p14="http://schemas.microsoft.com/office/powerpoint/2010/main" val="166615054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384"/>
            <a:ext cx="9144000" cy="1008112"/>
          </a:xfrm>
          <a:solidFill>
            <a:srgbClr val="DDC278"/>
          </a:solidFill>
          <a:ln w="19050" cmpd="sng">
            <a:solidFill>
              <a:srgbClr val="DD9005"/>
            </a:solidFill>
          </a:ln>
        </p:spPr>
        <p:txBody>
          <a:bodyPr>
            <a:noAutofit/>
          </a:bodyPr>
          <a:lstStyle/>
          <a:p>
            <a:pPr>
              <a:lnSpc>
                <a:spcPct val="80000"/>
              </a:lnSpc>
            </a:pPr>
            <a:r>
              <a:rPr lang="en-CA" sz="3000" b="1" u="sng" spc="-80" dirty="0" smtClean="0">
                <a:effectLst>
                  <a:outerShdw blurRad="50800" dist="38100" dir="2700000" algn="tl" rotWithShape="0">
                    <a:srgbClr val="000000">
                      <a:alpha val="43000"/>
                    </a:srgbClr>
                  </a:outerShdw>
                </a:effectLst>
                <a:latin typeface="Arial"/>
                <a:cs typeface="Arial"/>
              </a:rPr>
              <a:t>Conditions: Mary</a:t>
            </a:r>
            <a:r>
              <a:rPr lang="en-CA" sz="3000" b="1" u="sng" spc="-80" dirty="0" smtClean="0">
                <a:effectLst>
                  <a:outerShdw blurRad="50800" dist="38100" dir="2700000" algn="tl" rotWithShape="0">
                    <a:srgbClr val="000000">
                      <a:alpha val="43000"/>
                    </a:srgbClr>
                  </a:outerShdw>
                </a:effectLst>
                <a:latin typeface="Arial"/>
                <a:cs typeface="Arial"/>
              </a:rPr>
              <a:t>, </a:t>
            </a:r>
            <a:r>
              <a:rPr lang="en-CA" sz="3000" b="1" u="sng" spc="-80" dirty="0" smtClean="0">
                <a:effectLst>
                  <a:outerShdw blurRad="50800" dist="38100" dir="2700000" algn="tl" rotWithShape="0">
                    <a:srgbClr val="000000">
                      <a:alpha val="43000"/>
                    </a:srgbClr>
                  </a:outerShdw>
                </a:effectLst>
                <a:latin typeface="Arial"/>
                <a:cs typeface="Arial"/>
              </a:rPr>
              <a:t>MTL</a:t>
            </a:r>
            <a:endParaRPr lang="en-CA" sz="3000" b="1" u="sng" spc="-80" dirty="0">
              <a:effectLst>
                <a:outerShdw blurRad="50800" dist="38100" dir="2700000" algn="tl" rotWithShape="0">
                  <a:srgbClr val="000000">
                    <a:alpha val="43000"/>
                  </a:srgbClr>
                </a:outerShdw>
              </a:effectLst>
              <a:latin typeface="Arial"/>
              <a:cs typeface="Arial"/>
            </a:endParaRPr>
          </a:p>
        </p:txBody>
      </p:sp>
      <p:pic>
        <p:nvPicPr>
          <p:cNvPr id="4" name="Espace réservé du contenu 3" descr="Mary - Perimeter.tif"/>
          <p:cNvPicPr>
            <a:picLocks noGrp="1" noChangeAspect="1"/>
          </p:cNvPicPr>
          <p:nvPr>
            <p:ph idx="1"/>
          </p:nvPr>
        </p:nvPicPr>
        <p:blipFill>
          <a:blip r:embed="rId2" cstate="print">
            <a:extLst>
              <a:ext uri="{28A0092B-C50C-407E-A947-70E740481C1C}">
                <a14:useLocalDpi xmlns:a14="http://schemas.microsoft.com/office/drawing/2010/main" val="0"/>
              </a:ext>
            </a:extLst>
          </a:blip>
          <a:srcRect t="5311" b="5311"/>
          <a:stretch>
            <a:fillRect/>
          </a:stretch>
        </p:blipFill>
        <p:spPr>
          <a:xfrm>
            <a:off x="395536" y="1080790"/>
            <a:ext cx="8229600" cy="5516562"/>
          </a:xfrm>
        </p:spPr>
      </p:pic>
    </p:spTree>
    <p:extLst>
      <p:ext uri="{BB962C8B-B14F-4D97-AF65-F5344CB8AC3E}">
        <p14:creationId xmlns:p14="http://schemas.microsoft.com/office/powerpoint/2010/main" val="379638752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384"/>
            <a:ext cx="9144000" cy="1008112"/>
          </a:xfrm>
          <a:solidFill>
            <a:srgbClr val="DDC278"/>
          </a:solidFill>
          <a:ln w="19050" cmpd="sng">
            <a:solidFill>
              <a:srgbClr val="DD9005"/>
            </a:solidFill>
          </a:ln>
        </p:spPr>
        <p:txBody>
          <a:bodyPr>
            <a:noAutofit/>
          </a:bodyPr>
          <a:lstStyle/>
          <a:p>
            <a:pPr>
              <a:lnSpc>
                <a:spcPct val="80000"/>
              </a:lnSpc>
            </a:pPr>
            <a:r>
              <a:rPr lang="en-CA" sz="3000" b="1" u="sng" spc="-80" dirty="0" smtClean="0">
                <a:effectLst>
                  <a:outerShdw blurRad="50800" dist="38100" dir="2700000" algn="tl" rotWithShape="0">
                    <a:srgbClr val="000000">
                      <a:alpha val="43000"/>
                    </a:srgbClr>
                  </a:outerShdw>
                </a:effectLst>
                <a:latin typeface="Arial"/>
                <a:cs typeface="Arial"/>
              </a:rPr>
              <a:t>Conditions: </a:t>
            </a:r>
            <a:r>
              <a:rPr lang="en-CA" sz="3000" b="1" u="sng" spc="-80" dirty="0" smtClean="0">
                <a:effectLst>
                  <a:outerShdw blurRad="50800" dist="38100" dir="2700000" algn="tl" rotWithShape="0">
                    <a:srgbClr val="000000">
                      <a:alpha val="43000"/>
                    </a:srgbClr>
                  </a:outerShdw>
                </a:effectLst>
                <a:latin typeface="Arial"/>
                <a:cs typeface="Arial"/>
              </a:rPr>
              <a:t>Marius, MTL</a:t>
            </a:r>
            <a:endParaRPr lang="en-CA" sz="3000" b="1" u="sng" spc="-80" dirty="0">
              <a:effectLst>
                <a:outerShdw blurRad="50800" dist="38100" dir="2700000" algn="tl" rotWithShape="0">
                  <a:srgbClr val="000000">
                    <a:alpha val="43000"/>
                  </a:srgbClr>
                </a:outerShdw>
              </a:effectLst>
              <a:latin typeface="Arial"/>
              <a:cs typeface="Arial"/>
            </a:endParaRPr>
          </a:p>
        </p:txBody>
      </p:sp>
      <p:pic>
        <p:nvPicPr>
          <p:cNvPr id="5" name="Espace réservé du contenu 4" descr="Marius.png"/>
          <p:cNvPicPr>
            <a:picLocks noGrp="1" noChangeAspect="1"/>
          </p:cNvPicPr>
          <p:nvPr>
            <p:ph idx="1"/>
          </p:nvPr>
        </p:nvPicPr>
        <p:blipFill>
          <a:blip r:embed="rId2" cstate="print">
            <a:extLst>
              <a:ext uri="{28A0092B-C50C-407E-A947-70E740481C1C}">
                <a14:useLocalDpi xmlns:a14="http://schemas.microsoft.com/office/drawing/2010/main" val="0"/>
              </a:ext>
            </a:extLst>
          </a:blip>
          <a:srcRect t="7532" b="7532"/>
          <a:stretch>
            <a:fillRect/>
          </a:stretch>
        </p:blipFill>
        <p:spPr>
          <a:xfrm>
            <a:off x="231731" y="1124744"/>
            <a:ext cx="8793272" cy="5616624"/>
          </a:xfrm>
        </p:spPr>
      </p:pic>
    </p:spTree>
    <p:extLst>
      <p:ext uri="{BB962C8B-B14F-4D97-AF65-F5344CB8AC3E}">
        <p14:creationId xmlns:p14="http://schemas.microsoft.com/office/powerpoint/2010/main" val="112051679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384"/>
            <a:ext cx="9144000" cy="1224136"/>
          </a:xfrm>
          <a:solidFill>
            <a:srgbClr val="DD9005"/>
          </a:solidFill>
        </p:spPr>
        <p:txBody>
          <a:bodyPr>
            <a:noAutofit/>
          </a:bodyPr>
          <a:lstStyle/>
          <a:p>
            <a:pPr>
              <a:lnSpc>
                <a:spcPct val="80000"/>
              </a:lnSpc>
            </a:pPr>
            <a:r>
              <a:rPr lang="en-CA" sz="3400" b="1" dirty="0" smtClean="0">
                <a:solidFill>
                  <a:srgbClr val="FFFFFF"/>
                </a:solidFill>
                <a:effectLst>
                  <a:outerShdw blurRad="50800" dist="38100" dir="2700000" algn="tl" rotWithShape="0">
                    <a:srgbClr val="000000">
                      <a:alpha val="43000"/>
                    </a:srgbClr>
                  </a:outerShdw>
                </a:effectLst>
                <a:latin typeface="Arial"/>
                <a:cs typeface="Arial"/>
              </a:rPr>
              <a:t>B. </a:t>
            </a:r>
            <a:r>
              <a:rPr lang="en-CA" sz="3400" b="1" dirty="0" smtClean="0">
                <a:solidFill>
                  <a:srgbClr val="FFFFFF"/>
                </a:solidFill>
                <a:effectLst>
                  <a:outerShdw blurRad="50800" dist="38100" dir="2700000" algn="tl" rotWithShape="0">
                    <a:srgbClr val="000000">
                      <a:alpha val="43000"/>
                    </a:srgbClr>
                  </a:outerShdw>
                </a:effectLst>
                <a:latin typeface="Arial"/>
                <a:cs typeface="Arial"/>
              </a:rPr>
              <a:t>Neutralisation </a:t>
            </a:r>
            <a:r>
              <a:rPr lang="en-CA" sz="3400" b="1" dirty="0" err="1" smtClean="0">
                <a:solidFill>
                  <a:srgbClr val="FFFFFF"/>
                </a:solidFill>
                <a:effectLst>
                  <a:outerShdw blurRad="50800" dist="38100" dir="2700000" algn="tl" rotWithShape="0">
                    <a:srgbClr val="000000">
                      <a:alpha val="43000"/>
                    </a:srgbClr>
                  </a:outerShdw>
                </a:effectLst>
                <a:latin typeface="Arial"/>
                <a:cs typeface="Arial"/>
              </a:rPr>
              <a:t>à</a:t>
            </a:r>
            <a:r>
              <a:rPr lang="en-CA" sz="3400" b="1" dirty="0" smtClean="0">
                <a:solidFill>
                  <a:srgbClr val="FFFFFF"/>
                </a:solidFill>
                <a:effectLst>
                  <a:outerShdw blurRad="50800" dist="38100" dir="2700000" algn="tl" rotWithShape="0">
                    <a:srgbClr val="000000">
                      <a:alpha val="43000"/>
                    </a:srgbClr>
                  </a:outerShdw>
                </a:effectLst>
                <a:latin typeface="Arial"/>
                <a:cs typeface="Arial"/>
              </a:rPr>
              <a:t> un moment </a:t>
            </a:r>
            <a:r>
              <a:rPr lang="en-CA" sz="3400" b="1" dirty="0" err="1" smtClean="0">
                <a:solidFill>
                  <a:srgbClr val="FFFFFF"/>
                </a:solidFill>
                <a:effectLst>
                  <a:outerShdw blurRad="50800" dist="38100" dir="2700000" algn="tl" rotWithShape="0">
                    <a:srgbClr val="000000">
                      <a:alpha val="43000"/>
                    </a:srgbClr>
                  </a:outerShdw>
                </a:effectLst>
                <a:latin typeface="Arial"/>
                <a:cs typeface="Arial"/>
              </a:rPr>
              <a:t>stratégique</a:t>
            </a:r>
            <a:endParaRPr lang="en-CA" sz="2400" b="1" dirty="0">
              <a:solidFill>
                <a:srgbClr val="FFFFFF"/>
              </a:solidFill>
              <a:effectLst>
                <a:outerShdw blurRad="50800" dist="38100" dir="2700000" algn="tl" rotWithShape="0">
                  <a:srgbClr val="000000">
                    <a:alpha val="43000"/>
                  </a:srgbClr>
                </a:outerShdw>
              </a:effectLst>
              <a:latin typeface="Arial"/>
              <a:cs typeface="Arial"/>
            </a:endParaRPr>
          </a:p>
        </p:txBody>
      </p:sp>
      <p:sp>
        <p:nvSpPr>
          <p:cNvPr id="3" name="Espace réservé du contenu 2"/>
          <p:cNvSpPr>
            <a:spLocks noGrp="1"/>
          </p:cNvSpPr>
          <p:nvPr>
            <p:ph idx="1"/>
          </p:nvPr>
        </p:nvSpPr>
        <p:spPr>
          <a:xfrm>
            <a:off x="107504" y="1196752"/>
            <a:ext cx="9036496" cy="5040560"/>
          </a:xfrm>
        </p:spPr>
        <p:txBody>
          <a:bodyPr>
            <a:noAutofit/>
          </a:bodyPr>
          <a:lstStyle/>
          <a:p>
            <a:pPr marL="0" indent="0">
              <a:buNone/>
            </a:pPr>
            <a:r>
              <a:rPr lang="en-CA" sz="2800" b="1" dirty="0" err="1" smtClean="0">
                <a:effectLst>
                  <a:outerShdw blurRad="50800" dist="38100" dir="2700000" algn="tl" rotWithShape="0">
                    <a:srgbClr val="000000">
                      <a:alpha val="43000"/>
                    </a:srgbClr>
                  </a:outerShdw>
                </a:effectLst>
                <a:cs typeface="Arial Rounded MT Bold"/>
              </a:rPr>
              <a:t>Contexte</a:t>
            </a:r>
            <a:r>
              <a:rPr lang="en-CA" sz="2800" b="1" dirty="0" smtClean="0">
                <a:effectLst>
                  <a:outerShdw blurRad="50800" dist="38100" dir="2700000" algn="tl" rotWithShape="0">
                    <a:srgbClr val="000000">
                      <a:alpha val="43000"/>
                    </a:srgbClr>
                  </a:outerShdw>
                </a:effectLst>
                <a:cs typeface="Arial Rounded MT Bold"/>
              </a:rPr>
              <a:t>: </a:t>
            </a:r>
            <a:r>
              <a:rPr lang="en-CA" sz="2800" b="1" dirty="0" err="1" smtClean="0">
                <a:effectLst>
                  <a:outerShdw blurRad="50800" dist="38100" dir="2700000" algn="tl" rotWithShape="0">
                    <a:srgbClr val="000000">
                      <a:alpha val="43000"/>
                    </a:srgbClr>
                  </a:outerShdw>
                </a:effectLst>
                <a:cs typeface="Arial Rounded MT Bold"/>
              </a:rPr>
              <a:t>mise</a:t>
            </a:r>
            <a:r>
              <a:rPr lang="en-CA" sz="2800" b="1" dirty="0" smtClean="0">
                <a:effectLst>
                  <a:outerShdw blurRad="50800" dist="38100" dir="2700000" algn="tl" rotWithShape="0">
                    <a:srgbClr val="000000">
                      <a:alpha val="43000"/>
                    </a:srgbClr>
                  </a:outerShdw>
                </a:effectLst>
                <a:cs typeface="Arial Rounded MT Bold"/>
              </a:rPr>
              <a:t> en </a:t>
            </a:r>
            <a:r>
              <a:rPr lang="en-CA" sz="2800" b="1" dirty="0" err="1" smtClean="0">
                <a:effectLst>
                  <a:outerShdw blurRad="50800" dist="38100" dir="2700000" algn="tl" rotWithShape="0">
                    <a:srgbClr val="000000">
                      <a:alpha val="43000"/>
                    </a:srgbClr>
                  </a:outerShdw>
                </a:effectLst>
                <a:cs typeface="Arial Rounded MT Bold"/>
              </a:rPr>
              <a:t>liberté</a:t>
            </a:r>
            <a:r>
              <a:rPr lang="en-CA" sz="2800" b="1" dirty="0" smtClean="0">
                <a:effectLst>
                  <a:outerShdw blurRad="50800" dist="38100" dir="2700000" algn="tl" rotWithShape="0">
                    <a:srgbClr val="000000">
                      <a:alpha val="43000"/>
                    </a:srgbClr>
                  </a:outerShdw>
                </a:effectLst>
                <a:cs typeface="Arial Rounded MT Bold"/>
              </a:rPr>
              <a:t>, pendant </a:t>
            </a:r>
            <a:r>
              <a:rPr lang="en-CA" sz="2800" b="1" dirty="0" err="1" smtClean="0">
                <a:effectLst>
                  <a:outerShdw blurRad="50800" dist="38100" dir="2700000" algn="tl" rotWithShape="0">
                    <a:srgbClr val="000000">
                      <a:alpha val="43000"/>
                    </a:srgbClr>
                  </a:outerShdw>
                </a:effectLst>
                <a:cs typeface="Arial Rounded MT Bold"/>
              </a:rPr>
              <a:t>que</a:t>
            </a:r>
            <a:r>
              <a:rPr lang="en-CA" sz="2800" b="1" dirty="0" smtClean="0">
                <a:effectLst>
                  <a:outerShdw blurRad="50800" dist="38100" dir="2700000" algn="tl" rotWithShape="0">
                    <a:srgbClr val="000000">
                      <a:alpha val="43000"/>
                    </a:srgbClr>
                  </a:outerShdw>
                </a:effectLst>
                <a:cs typeface="Arial Rounded MT Bold"/>
              </a:rPr>
              <a:t> les </a:t>
            </a:r>
            <a:r>
              <a:rPr lang="en-CA" sz="2800" b="1" dirty="0" err="1" smtClean="0">
                <a:effectLst>
                  <a:outerShdw blurRad="50800" dist="38100" dir="2700000" algn="tl" rotWithShape="0">
                    <a:srgbClr val="000000">
                      <a:alpha val="43000"/>
                    </a:srgbClr>
                  </a:outerShdw>
                </a:effectLst>
                <a:cs typeface="Arial Rounded MT Bold"/>
              </a:rPr>
              <a:t>événements</a:t>
            </a:r>
            <a:r>
              <a:rPr lang="en-CA" sz="2800" b="1" dirty="0" smtClean="0">
                <a:effectLst>
                  <a:outerShdw blurRad="50800" dist="38100" dir="2700000" algn="tl" rotWithShape="0">
                    <a:srgbClr val="000000">
                      <a:alpha val="43000"/>
                    </a:srgbClr>
                  </a:outerShdw>
                </a:effectLst>
                <a:cs typeface="Arial Rounded MT Bold"/>
              </a:rPr>
              <a:t> se </a:t>
            </a:r>
            <a:r>
              <a:rPr lang="en-CA" sz="2800" b="1" dirty="0" err="1" smtClean="0">
                <a:effectLst>
                  <a:outerShdw blurRad="50800" dist="38100" dir="2700000" algn="tl" rotWithShape="0">
                    <a:srgbClr val="000000">
                      <a:alpha val="43000"/>
                    </a:srgbClr>
                  </a:outerShdw>
                </a:effectLst>
                <a:cs typeface="Arial Rounded MT Bold"/>
              </a:rPr>
              <a:t>produisent</a:t>
            </a:r>
            <a:r>
              <a:rPr lang="en-CA" sz="2800" b="1" dirty="0" smtClean="0">
                <a:effectLst>
                  <a:outerShdw blurRad="50800" dist="38100" dir="2700000" algn="tl" rotWithShape="0">
                    <a:srgbClr val="000000">
                      <a:alpha val="43000"/>
                    </a:srgbClr>
                  </a:outerShdw>
                </a:effectLst>
                <a:cs typeface="Arial Rounded MT Bold"/>
              </a:rPr>
              <a:t> (</a:t>
            </a:r>
            <a:r>
              <a:rPr lang="en-CA" sz="2800" b="1" dirty="0" err="1" smtClean="0">
                <a:effectLst>
                  <a:outerShdw blurRad="50800" dist="38100" dir="2700000" algn="tl" rotWithShape="0">
                    <a:srgbClr val="000000">
                      <a:alpha val="43000"/>
                    </a:srgbClr>
                  </a:outerShdw>
                </a:effectLst>
                <a:cs typeface="Arial Rounded MT Bold"/>
              </a:rPr>
              <a:t>ou</a:t>
            </a:r>
            <a:r>
              <a:rPr lang="en-CA" sz="2800" b="1" dirty="0" smtClean="0">
                <a:effectLst>
                  <a:outerShdw blurRad="50800" dist="38100" dir="2700000" algn="tl" rotWithShape="0">
                    <a:srgbClr val="000000">
                      <a:alpha val="43000"/>
                    </a:srgbClr>
                  </a:outerShdw>
                </a:effectLst>
                <a:cs typeface="Arial Rounded MT Bold"/>
              </a:rPr>
              <a:t> en anticipation) </a:t>
            </a:r>
            <a:r>
              <a:rPr lang="en-CA" sz="2800" b="1" dirty="0" err="1" smtClean="0">
                <a:effectLst>
                  <a:outerShdw blurRad="50800" dist="38100" dir="2700000" algn="tl" rotWithShape="0">
                    <a:srgbClr val="000000">
                      <a:alpha val="43000"/>
                    </a:srgbClr>
                  </a:outerShdw>
                </a:effectLst>
                <a:cs typeface="Arial Rounded MT Bold"/>
              </a:rPr>
              <a:t>combinées</a:t>
            </a:r>
            <a:r>
              <a:rPr lang="en-CA" sz="2800" b="1" dirty="0" smtClean="0">
                <a:effectLst>
                  <a:outerShdw blurRad="50800" dist="38100" dir="2700000" algn="tl" rotWithShape="0">
                    <a:srgbClr val="000000">
                      <a:alpha val="43000"/>
                    </a:srgbClr>
                  </a:outerShdw>
                </a:effectLst>
                <a:cs typeface="Arial Rounded MT Bold"/>
              </a:rPr>
              <a:t> avec </a:t>
            </a:r>
            <a:r>
              <a:rPr lang="en-CA" sz="2800" b="1" dirty="0" err="1" smtClean="0">
                <a:effectLst>
                  <a:outerShdw blurRad="50800" dist="38100" dir="2700000" algn="tl" rotWithShape="0">
                    <a:srgbClr val="000000">
                      <a:alpha val="43000"/>
                    </a:srgbClr>
                  </a:outerShdw>
                </a:effectLst>
                <a:cs typeface="Arial Rounded MT Bold"/>
              </a:rPr>
              <a:t>d’autres</a:t>
            </a:r>
            <a:r>
              <a:rPr lang="en-CA" sz="2800" b="1" dirty="0" smtClean="0">
                <a:effectLst>
                  <a:outerShdw blurRad="50800" dist="38100" dir="2700000" algn="tl" rotWithShape="0">
                    <a:srgbClr val="000000">
                      <a:alpha val="43000"/>
                    </a:srgbClr>
                  </a:outerShdw>
                </a:effectLst>
                <a:cs typeface="Arial Rounded MT Bold"/>
              </a:rPr>
              <a:t> </a:t>
            </a:r>
            <a:r>
              <a:rPr lang="en-CA" sz="2800" b="1" dirty="0" err="1" smtClean="0">
                <a:effectLst>
                  <a:outerShdw blurRad="50800" dist="38100" dir="2700000" algn="tl" rotWithShape="0">
                    <a:srgbClr val="000000">
                      <a:alpha val="43000"/>
                    </a:srgbClr>
                  </a:outerShdw>
                </a:effectLst>
                <a:cs typeface="Arial Rounded MT Bold"/>
              </a:rPr>
              <a:t>stratégies</a:t>
            </a:r>
            <a:r>
              <a:rPr lang="en-CA" sz="2800" b="1" dirty="0" smtClean="0">
                <a:effectLst>
                  <a:outerShdw blurRad="50800" dist="38100" dir="2700000" algn="tl" rotWithShape="0">
                    <a:srgbClr val="000000">
                      <a:alpha val="43000"/>
                    </a:srgbClr>
                  </a:outerShdw>
                </a:effectLst>
                <a:cs typeface="Arial Rounded MT Bold"/>
              </a:rPr>
              <a:t> </a:t>
            </a:r>
            <a:r>
              <a:rPr lang="en-CA" sz="2800" b="1" dirty="0" err="1" smtClean="0">
                <a:effectLst>
                  <a:outerShdw blurRad="50800" dist="38100" dir="2700000" algn="tl" rotWithShape="0">
                    <a:srgbClr val="000000">
                      <a:alpha val="43000"/>
                    </a:srgbClr>
                  </a:outerShdw>
                </a:effectLst>
                <a:cs typeface="Arial Rounded MT Bold"/>
              </a:rPr>
              <a:t>spatiales</a:t>
            </a:r>
            <a:r>
              <a:rPr lang="en-CA" sz="2800" b="1" dirty="0" smtClean="0">
                <a:effectLst>
                  <a:outerShdw blurRad="50800" dist="38100" dir="2700000" algn="tl" rotWithShape="0">
                    <a:srgbClr val="000000">
                      <a:alpha val="43000"/>
                    </a:srgbClr>
                  </a:outerShdw>
                </a:effectLst>
                <a:cs typeface="Arial Rounded MT Bold"/>
              </a:rPr>
              <a:t> et </a:t>
            </a:r>
            <a:r>
              <a:rPr lang="en-CA" sz="2800" b="1" dirty="0" err="1" smtClean="0">
                <a:effectLst>
                  <a:outerShdw blurRad="50800" dist="38100" dir="2700000" algn="tl" rotWithShape="0">
                    <a:srgbClr val="000000">
                      <a:alpha val="43000"/>
                    </a:srgbClr>
                  </a:outerShdw>
                </a:effectLst>
                <a:cs typeface="Arial Rounded MT Bold"/>
              </a:rPr>
              <a:t>menant</a:t>
            </a:r>
            <a:r>
              <a:rPr lang="en-CA" sz="2800" b="1" dirty="0" smtClean="0">
                <a:effectLst>
                  <a:outerShdw blurRad="50800" dist="38100" dir="2700000" algn="tl" rotWithShape="0">
                    <a:srgbClr val="000000">
                      <a:alpha val="43000"/>
                    </a:srgbClr>
                  </a:outerShdw>
                </a:effectLst>
                <a:cs typeface="Arial Rounded MT Bold"/>
              </a:rPr>
              <a:t> </a:t>
            </a:r>
            <a:r>
              <a:rPr lang="en-CA" sz="2800" b="1" dirty="0" err="1" smtClean="0">
                <a:effectLst>
                  <a:outerShdw blurRad="50800" dist="38100" dir="2700000" algn="tl" rotWithShape="0">
                    <a:srgbClr val="000000">
                      <a:alpha val="43000"/>
                    </a:srgbClr>
                  </a:outerShdw>
                </a:effectLst>
                <a:cs typeface="Arial Rounded MT Bold"/>
              </a:rPr>
              <a:t>souvent</a:t>
            </a:r>
            <a:r>
              <a:rPr lang="en-CA" sz="2800" b="1" dirty="0" smtClean="0">
                <a:effectLst>
                  <a:outerShdw blurRad="50800" dist="38100" dir="2700000" algn="tl" rotWithShape="0">
                    <a:srgbClr val="000000">
                      <a:alpha val="43000"/>
                    </a:srgbClr>
                  </a:outerShdw>
                </a:effectLst>
                <a:cs typeface="Arial Rounded MT Bold"/>
              </a:rPr>
              <a:t> </a:t>
            </a:r>
            <a:r>
              <a:rPr lang="en-CA" sz="2800" b="1" dirty="0" err="1" smtClean="0">
                <a:effectLst>
                  <a:outerShdw blurRad="50800" dist="38100" dir="2700000" algn="tl" rotWithShape="0">
                    <a:srgbClr val="000000">
                      <a:alpha val="43000"/>
                    </a:srgbClr>
                  </a:outerShdw>
                </a:effectLst>
                <a:cs typeface="Arial Rounded MT Bold"/>
              </a:rPr>
              <a:t>à</a:t>
            </a:r>
            <a:r>
              <a:rPr lang="en-CA" sz="2800" b="1" dirty="0" smtClean="0">
                <a:effectLst>
                  <a:outerShdw blurRad="50800" dist="38100" dir="2700000" algn="tl" rotWithShape="0">
                    <a:srgbClr val="000000">
                      <a:alpha val="43000"/>
                    </a:srgbClr>
                  </a:outerShdw>
                </a:effectLst>
                <a:cs typeface="Arial Rounded MT Bold"/>
              </a:rPr>
              <a:t> des </a:t>
            </a:r>
            <a:r>
              <a:rPr lang="en-CA" sz="2800" b="1" dirty="0" err="1" smtClean="0">
                <a:effectLst>
                  <a:outerShdw blurRad="50800" dist="38100" dir="2700000" algn="tl" rotWithShape="0">
                    <a:srgbClr val="000000">
                      <a:alpha val="43000"/>
                    </a:srgbClr>
                  </a:outerShdw>
                </a:effectLst>
                <a:cs typeface="Arial Rounded MT Bold"/>
              </a:rPr>
              <a:t>retraits</a:t>
            </a:r>
            <a:r>
              <a:rPr lang="en-CA" sz="2800" b="1" dirty="0" smtClean="0">
                <a:effectLst>
                  <a:outerShdw blurRad="50800" dist="38100" dir="2700000" algn="tl" rotWithShape="0">
                    <a:srgbClr val="000000">
                      <a:alpha val="43000"/>
                    </a:srgbClr>
                  </a:outerShdw>
                </a:effectLst>
                <a:cs typeface="Arial Rounded MT Bold"/>
              </a:rPr>
              <a:t> </a:t>
            </a:r>
            <a:r>
              <a:rPr lang="en-CA" sz="2800" b="1" dirty="0" err="1" smtClean="0">
                <a:effectLst>
                  <a:outerShdw blurRad="50800" dist="38100" dir="2700000" algn="tl" rotWithShape="0">
                    <a:srgbClr val="000000">
                      <a:alpha val="43000"/>
                    </a:srgbClr>
                  </a:outerShdw>
                </a:effectLst>
                <a:cs typeface="Arial Rounded MT Bold"/>
              </a:rPr>
              <a:t>faute</a:t>
            </a:r>
            <a:r>
              <a:rPr lang="en-CA" sz="2800" b="1" dirty="0" smtClean="0">
                <a:effectLst>
                  <a:outerShdw blurRad="50800" dist="38100" dir="2700000" algn="tl" rotWithShape="0">
                    <a:srgbClr val="000000">
                      <a:alpha val="43000"/>
                    </a:srgbClr>
                  </a:outerShdw>
                </a:effectLst>
                <a:cs typeface="Arial Rounded MT Bold"/>
              </a:rPr>
              <a:t> de </a:t>
            </a:r>
            <a:r>
              <a:rPr lang="en-CA" sz="2800" b="1" dirty="0" err="1" smtClean="0">
                <a:effectLst>
                  <a:outerShdw blurRad="50800" dist="38100" dir="2700000" algn="tl" rotWithShape="0">
                    <a:srgbClr val="000000">
                      <a:alpha val="43000"/>
                    </a:srgbClr>
                  </a:outerShdw>
                </a:effectLst>
                <a:cs typeface="Arial Rounded MT Bold"/>
              </a:rPr>
              <a:t>preuve</a:t>
            </a:r>
            <a:r>
              <a:rPr lang="en-CA" sz="2800" b="1" dirty="0" smtClean="0">
                <a:effectLst>
                  <a:outerShdw blurRad="50800" dist="38100" dir="2700000" algn="tl" rotWithShape="0">
                    <a:srgbClr val="000000">
                      <a:alpha val="43000"/>
                    </a:srgbClr>
                  </a:outerShdw>
                </a:effectLst>
                <a:cs typeface="Arial Rounded MT Bold"/>
              </a:rPr>
              <a:t>:</a:t>
            </a:r>
          </a:p>
          <a:p>
            <a:pPr marL="0" indent="0">
              <a:lnSpc>
                <a:spcPct val="50000"/>
              </a:lnSpc>
              <a:buNone/>
            </a:pPr>
            <a:endParaRPr lang="en-CA" dirty="0" smtClean="0">
              <a:effectLst>
                <a:outerShdw blurRad="50800" dist="38100" dir="2700000" algn="tl" rotWithShape="0">
                  <a:srgbClr val="000000">
                    <a:alpha val="43000"/>
                  </a:srgbClr>
                </a:outerShdw>
              </a:effectLst>
              <a:cs typeface="Arial Rounded MT Bold"/>
            </a:endParaRPr>
          </a:p>
          <a:p>
            <a:pPr marL="400050" lvl="1" indent="0">
              <a:lnSpc>
                <a:spcPct val="110000"/>
              </a:lnSpc>
              <a:spcBef>
                <a:spcPts val="1224"/>
              </a:spcBef>
              <a:buNone/>
            </a:pPr>
            <a:r>
              <a:rPr lang="en-CA" dirty="0" smtClean="0">
                <a:effectLst>
                  <a:outerShdw blurRad="50800" dist="38100" dir="2700000" algn="tl" rotWithShape="0">
                    <a:srgbClr val="000000">
                      <a:alpha val="43000"/>
                    </a:srgbClr>
                  </a:outerShdw>
                </a:effectLst>
                <a:cs typeface="Arial Rounded MT Bold"/>
              </a:rPr>
              <a:t>“NOT to be within 100 meters of a security fence surrounding Olympic Winter Games Competition and Non-Competition Venue, Training Venue, Athletes Village, UBC University Endowment Lands; not to be in the District of West Vancouver, the Resort Municipality of Whistler and nearby the Integrated Security Unit Office, between now and March 23, 2010” (Vancouver Winter Olympics)</a:t>
            </a:r>
          </a:p>
        </p:txBody>
      </p:sp>
    </p:spTree>
    <p:extLst>
      <p:ext uri="{BB962C8B-B14F-4D97-AF65-F5344CB8AC3E}">
        <p14:creationId xmlns:p14="http://schemas.microsoft.com/office/powerpoint/2010/main" val="71242914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3394"/>
            <a:ext cx="9144000" cy="1138138"/>
          </a:xfrm>
          <a:solidFill>
            <a:srgbClr val="DDC278"/>
          </a:solidFill>
          <a:ln w="19050" cmpd="sng">
            <a:solidFill>
              <a:srgbClr val="DD9005"/>
            </a:solidFill>
          </a:ln>
        </p:spPr>
        <p:txBody>
          <a:bodyPr>
            <a:normAutofit/>
          </a:bodyPr>
          <a:lstStyle/>
          <a:p>
            <a:pPr>
              <a:lnSpc>
                <a:spcPct val="80000"/>
              </a:lnSpc>
            </a:pPr>
            <a:r>
              <a:rPr lang="en-CA" sz="3600" b="1" u="sng" dirty="0" err="1" smtClean="0">
                <a:effectLst>
                  <a:outerShdw blurRad="38100" dist="38100" dir="2700000" algn="tl">
                    <a:srgbClr val="000000">
                      <a:alpha val="43137"/>
                    </a:srgbClr>
                  </a:outerShdw>
                </a:effectLst>
                <a:latin typeface="Arial"/>
                <a:cs typeface="Arial"/>
              </a:rPr>
              <a:t>Effet</a:t>
            </a:r>
            <a:r>
              <a:rPr lang="en-CA" sz="3600" b="1" u="sng" dirty="0" smtClean="0">
                <a:effectLst>
                  <a:outerShdw blurRad="38100" dist="38100" dir="2700000" algn="tl">
                    <a:srgbClr val="000000">
                      <a:alpha val="43137"/>
                    </a:srgbClr>
                  </a:outerShdw>
                </a:effectLst>
                <a:latin typeface="Arial"/>
                <a:cs typeface="Arial"/>
              </a:rPr>
              <a:t> de neutralisation (G20)</a:t>
            </a:r>
            <a:endParaRPr lang="en-CA" sz="3600" b="1" u="sng" dirty="0">
              <a:effectLst>
                <a:outerShdw blurRad="38100" dist="38100" dir="2700000" algn="tl">
                  <a:srgbClr val="000000">
                    <a:alpha val="43137"/>
                  </a:srgbClr>
                </a:outerShdw>
              </a:effectLst>
              <a:latin typeface="Arial"/>
              <a:cs typeface="Arial"/>
            </a:endParaRPr>
          </a:p>
        </p:txBody>
      </p:sp>
      <p:sp>
        <p:nvSpPr>
          <p:cNvPr id="3" name="Espace réservé du contenu 2"/>
          <p:cNvSpPr>
            <a:spLocks noGrp="1"/>
          </p:cNvSpPr>
          <p:nvPr>
            <p:ph idx="1"/>
          </p:nvPr>
        </p:nvSpPr>
        <p:spPr>
          <a:xfrm>
            <a:off x="179512" y="1556792"/>
            <a:ext cx="8964488" cy="5184576"/>
          </a:xfrm>
        </p:spPr>
        <p:txBody>
          <a:bodyPr>
            <a:normAutofit lnSpcReduction="10000"/>
          </a:bodyPr>
          <a:lstStyle/>
          <a:p>
            <a:pPr>
              <a:spcBef>
                <a:spcPts val="0"/>
              </a:spcBef>
              <a:spcAft>
                <a:spcPts val="3600"/>
              </a:spcAft>
            </a:pPr>
            <a:r>
              <a:rPr lang="en-CA" b="1" dirty="0" err="1" smtClean="0">
                <a:effectLst>
                  <a:outerShdw blurRad="38100" dist="38100" dir="2700000" algn="tl">
                    <a:srgbClr val="000000">
                      <a:alpha val="43137"/>
                    </a:srgbClr>
                  </a:outerShdw>
                </a:effectLst>
              </a:rPr>
              <a:t>Arrestations</a:t>
            </a:r>
            <a:r>
              <a:rPr lang="en-CA" b="1" dirty="0" smtClean="0">
                <a:effectLst>
                  <a:outerShdw blurRad="38100" dist="38100" dir="2700000" algn="tl">
                    <a:srgbClr val="000000">
                      <a:alpha val="43137"/>
                    </a:srgbClr>
                  </a:outerShdw>
                </a:effectLst>
              </a:rPr>
              <a:t> </a:t>
            </a:r>
            <a:r>
              <a:rPr lang="en-CA" b="1" dirty="0" err="1" smtClean="0">
                <a:effectLst>
                  <a:outerShdw blurRad="38100" dist="38100" dir="2700000" algn="tl">
                    <a:srgbClr val="000000">
                      <a:alpha val="43137"/>
                    </a:srgbClr>
                  </a:outerShdw>
                </a:effectLst>
              </a:rPr>
              <a:t>durant</a:t>
            </a:r>
            <a:r>
              <a:rPr lang="en-CA" b="1" dirty="0" smtClean="0">
                <a:effectLst>
                  <a:outerShdw blurRad="38100" dist="38100" dir="2700000" algn="tl">
                    <a:srgbClr val="000000">
                      <a:alpha val="43137"/>
                    </a:srgbClr>
                  </a:outerShdw>
                </a:effectLst>
              </a:rPr>
              <a:t> le G20: 1118</a:t>
            </a:r>
          </a:p>
          <a:p>
            <a:pPr>
              <a:spcBef>
                <a:spcPts val="0"/>
              </a:spcBef>
              <a:spcAft>
                <a:spcPts val="3600"/>
              </a:spcAft>
            </a:pPr>
            <a:r>
              <a:rPr lang="en-CA" b="1" dirty="0" err="1" smtClean="0">
                <a:effectLst>
                  <a:outerShdw blurRad="38100" dist="38100" dir="2700000" algn="tl">
                    <a:srgbClr val="000000">
                      <a:alpha val="43137"/>
                    </a:srgbClr>
                  </a:outerShdw>
                </a:effectLst>
              </a:rPr>
              <a:t>Comparutions</a:t>
            </a:r>
            <a:r>
              <a:rPr lang="en-CA" b="1" dirty="0" smtClean="0">
                <a:effectLst>
                  <a:outerShdw blurRad="38100" dist="38100" dir="2700000" algn="tl">
                    <a:srgbClr val="000000">
                      <a:alpha val="43137"/>
                    </a:srgbClr>
                  </a:outerShdw>
                </a:effectLst>
              </a:rPr>
              <a:t>: 330/1118 (29,6%)</a:t>
            </a:r>
          </a:p>
          <a:p>
            <a:pPr>
              <a:spcBef>
                <a:spcPts val="0"/>
              </a:spcBef>
              <a:spcAft>
                <a:spcPts val="3600"/>
              </a:spcAft>
            </a:pPr>
            <a:r>
              <a:rPr lang="en-CA" b="1" dirty="0" err="1" smtClean="0">
                <a:effectLst>
                  <a:outerShdw blurRad="38100" dist="38100" dir="2700000" algn="tl">
                    <a:srgbClr val="000000">
                      <a:alpha val="43137"/>
                    </a:srgbClr>
                  </a:outerShdw>
                </a:effectLst>
              </a:rPr>
              <a:t>Arrêts</a:t>
            </a:r>
            <a:r>
              <a:rPr lang="en-CA" b="1" dirty="0" smtClean="0">
                <a:effectLst>
                  <a:outerShdw blurRad="38100" dist="38100" dir="2700000" algn="tl">
                    <a:srgbClr val="000000">
                      <a:alpha val="43137"/>
                    </a:srgbClr>
                  </a:outerShdw>
                </a:effectLst>
              </a:rPr>
              <a:t>, </a:t>
            </a:r>
            <a:r>
              <a:rPr lang="en-CA" b="1" dirty="0" err="1" smtClean="0">
                <a:effectLst>
                  <a:outerShdw blurRad="38100" dist="38100" dir="2700000" algn="tl">
                    <a:srgbClr val="000000">
                      <a:alpha val="43137"/>
                    </a:srgbClr>
                  </a:outerShdw>
                </a:effectLst>
              </a:rPr>
              <a:t>retraits</a:t>
            </a:r>
            <a:r>
              <a:rPr lang="en-CA" b="1" dirty="0" smtClean="0">
                <a:effectLst>
                  <a:outerShdw blurRad="38100" dist="38100" dir="2700000" algn="tl">
                    <a:srgbClr val="000000">
                      <a:alpha val="43137"/>
                    </a:srgbClr>
                  </a:outerShdw>
                </a:effectLst>
              </a:rPr>
              <a:t>, </a:t>
            </a:r>
            <a:r>
              <a:rPr lang="en-CA" b="1" dirty="0" err="1" smtClean="0">
                <a:effectLst>
                  <a:outerShdw blurRad="38100" dist="38100" dir="2700000" algn="tl">
                    <a:srgbClr val="000000">
                      <a:alpha val="43137"/>
                    </a:srgbClr>
                  </a:outerShdw>
                </a:effectLst>
              </a:rPr>
              <a:t>libérées</a:t>
            </a:r>
            <a:r>
              <a:rPr lang="en-CA" b="1" dirty="0" smtClean="0">
                <a:effectLst>
                  <a:outerShdw blurRad="38100" dist="38100" dir="2700000" algn="tl">
                    <a:srgbClr val="000000">
                      <a:alpha val="43137"/>
                    </a:srgbClr>
                  </a:outerShdw>
                </a:effectLst>
              </a:rPr>
              <a:t>: 259/330 (78%)</a:t>
            </a:r>
          </a:p>
          <a:p>
            <a:pPr>
              <a:spcBef>
                <a:spcPts val="0"/>
              </a:spcBef>
              <a:spcAft>
                <a:spcPts val="3600"/>
              </a:spcAft>
            </a:pPr>
            <a:r>
              <a:rPr lang="en-CA" b="1" dirty="0" err="1" smtClean="0">
                <a:effectLst>
                  <a:outerShdw blurRad="38100" dist="38100" dir="2700000" algn="tl">
                    <a:srgbClr val="000000">
                      <a:alpha val="43137"/>
                    </a:srgbClr>
                  </a:outerShdw>
                </a:effectLst>
              </a:rPr>
              <a:t>Plaidoyers</a:t>
            </a:r>
            <a:r>
              <a:rPr lang="en-CA" b="1" dirty="0" smtClean="0">
                <a:effectLst>
                  <a:outerShdw blurRad="38100" dist="38100" dir="2700000" algn="tl">
                    <a:srgbClr val="000000">
                      <a:alpha val="43137"/>
                    </a:srgbClr>
                  </a:outerShdw>
                </a:effectLst>
              </a:rPr>
              <a:t> </a:t>
            </a:r>
            <a:r>
              <a:rPr lang="en-CA" b="1" dirty="0" err="1" smtClean="0">
                <a:effectLst>
                  <a:outerShdw blurRad="38100" dist="38100" dir="2700000" algn="tl">
                    <a:srgbClr val="000000">
                      <a:alpha val="43137"/>
                    </a:srgbClr>
                  </a:outerShdw>
                </a:effectLst>
              </a:rPr>
              <a:t>ou</a:t>
            </a:r>
            <a:r>
              <a:rPr lang="en-CA" b="1" dirty="0" smtClean="0">
                <a:effectLst>
                  <a:outerShdw blurRad="38100" dist="38100" dir="2700000" algn="tl">
                    <a:srgbClr val="000000">
                      <a:alpha val="43137"/>
                    </a:srgbClr>
                  </a:outerShdw>
                </a:effectLst>
              </a:rPr>
              <a:t> verdicts de </a:t>
            </a:r>
            <a:r>
              <a:rPr lang="en-CA" b="1" dirty="0" err="1" smtClean="0">
                <a:effectLst>
                  <a:outerShdw blurRad="38100" dist="38100" dir="2700000" algn="tl">
                    <a:srgbClr val="000000">
                      <a:alpha val="43137"/>
                    </a:srgbClr>
                  </a:outerShdw>
                </a:effectLst>
              </a:rPr>
              <a:t>culpabilité</a:t>
            </a:r>
            <a:r>
              <a:rPr lang="en-CA" b="1" dirty="0" smtClean="0">
                <a:effectLst>
                  <a:outerShdw blurRad="38100" dist="38100" dir="2700000" algn="tl">
                    <a:srgbClr val="000000">
                      <a:alpha val="43137"/>
                    </a:srgbClr>
                  </a:outerShdw>
                </a:effectLst>
              </a:rPr>
              <a:t>: 52/330 (16%; 5%)</a:t>
            </a:r>
          </a:p>
          <a:p>
            <a:pPr>
              <a:spcAft>
                <a:spcPts val="2400"/>
              </a:spcAft>
              <a:buNone/>
            </a:pPr>
            <a:endParaRPr lang="en-CA" sz="1400" b="1" dirty="0" smtClean="0">
              <a:effectLst>
                <a:outerShdw blurRad="38100" dist="38100" dir="2700000" algn="tl">
                  <a:srgbClr val="000000">
                    <a:alpha val="43137"/>
                  </a:srgbClr>
                </a:outerShdw>
              </a:effectLst>
            </a:endParaRPr>
          </a:p>
          <a:p>
            <a:pPr algn="r">
              <a:spcAft>
                <a:spcPts val="2400"/>
              </a:spcAft>
              <a:buNone/>
            </a:pPr>
            <a:r>
              <a:rPr lang="en-CA" sz="1800" b="1" dirty="0" smtClean="0">
                <a:effectLst>
                  <a:outerShdw blurRad="38100" dist="38100" dir="2700000" algn="tl">
                    <a:srgbClr val="000000">
                      <a:alpha val="43137"/>
                    </a:srgbClr>
                  </a:outerShdw>
                </a:effectLst>
              </a:rPr>
              <a:t>(Source: </a:t>
            </a:r>
            <a:r>
              <a:rPr lang="en-CA" sz="1800" b="1" dirty="0" err="1" smtClean="0">
                <a:effectLst>
                  <a:outerShdw blurRad="38100" dist="38100" dir="2700000" algn="tl">
                    <a:srgbClr val="000000">
                      <a:alpha val="43137"/>
                    </a:srgbClr>
                  </a:outerShdw>
                </a:effectLst>
              </a:rPr>
              <a:t>Ministère</a:t>
            </a:r>
            <a:r>
              <a:rPr lang="en-CA" sz="1800" b="1" dirty="0" smtClean="0">
                <a:effectLst>
                  <a:outerShdw blurRad="38100" dist="38100" dir="2700000" algn="tl">
                    <a:srgbClr val="000000">
                      <a:alpha val="43137"/>
                    </a:srgbClr>
                  </a:outerShdw>
                </a:effectLst>
              </a:rPr>
              <a:t> du </a:t>
            </a:r>
            <a:r>
              <a:rPr lang="en-CA" sz="1800" b="1" dirty="0" err="1" smtClean="0">
                <a:effectLst>
                  <a:outerShdw blurRad="38100" dist="38100" dir="2700000" algn="tl">
                    <a:srgbClr val="000000">
                      <a:alpha val="43137"/>
                    </a:srgbClr>
                  </a:outerShdw>
                </a:effectLst>
              </a:rPr>
              <a:t>Procureur</a:t>
            </a:r>
            <a:r>
              <a:rPr lang="en-CA" sz="1800" b="1" dirty="0" smtClean="0">
                <a:effectLst>
                  <a:outerShdw blurRad="38100" dist="38100" dir="2700000" algn="tl">
                    <a:srgbClr val="000000">
                      <a:alpha val="43137"/>
                    </a:srgbClr>
                  </a:outerShdw>
                </a:effectLst>
              </a:rPr>
              <a:t> </a:t>
            </a:r>
            <a:r>
              <a:rPr lang="en-CA" sz="1800" b="1" dirty="0" err="1" smtClean="0">
                <a:effectLst>
                  <a:outerShdw blurRad="38100" dist="38100" dir="2700000" algn="tl">
                    <a:srgbClr val="000000">
                      <a:alpha val="43137"/>
                    </a:srgbClr>
                  </a:outerShdw>
                </a:effectLst>
              </a:rPr>
              <a:t>général</a:t>
            </a:r>
            <a:r>
              <a:rPr lang="en-CA" sz="1800" b="1" dirty="0" smtClean="0">
                <a:effectLst>
                  <a:outerShdw blurRad="38100" dist="38100" dir="2700000" algn="tl">
                    <a:srgbClr val="000000">
                      <a:alpha val="43137"/>
                    </a:srgbClr>
                  </a:outerShdw>
                </a:effectLst>
              </a:rPr>
              <a:t>, Police de Toronto)</a:t>
            </a:r>
          </a:p>
        </p:txBody>
      </p:sp>
    </p:spTree>
    <p:extLst>
      <p:ext uri="{BB962C8B-B14F-4D97-AF65-F5344CB8AC3E}">
        <p14:creationId xmlns:p14="http://schemas.microsoft.com/office/powerpoint/2010/main" val="302112928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384"/>
            <a:ext cx="9144000" cy="940966"/>
          </a:xfrm>
          <a:solidFill>
            <a:schemeClr val="bg2">
              <a:lumMod val="75000"/>
            </a:schemeClr>
          </a:solidFill>
        </p:spPr>
        <p:txBody>
          <a:bodyPr/>
          <a:lstStyle/>
          <a:p>
            <a:pPr>
              <a:lnSpc>
                <a:spcPct val="80000"/>
              </a:lnSpc>
            </a:pPr>
            <a:r>
              <a:rPr lang="en-CA" b="1" dirty="0" smtClean="0">
                <a:solidFill>
                  <a:srgbClr val="000000"/>
                </a:solidFill>
                <a:effectLst>
                  <a:outerShdw blurRad="38100" dist="38100" dir="2700000" algn="tl">
                    <a:srgbClr val="000000">
                      <a:alpha val="43137"/>
                    </a:srgbClr>
                  </a:outerShdw>
                </a:effectLst>
                <a:latin typeface="Arial"/>
                <a:cs typeface="Arial"/>
              </a:rPr>
              <a:t>Notre </a:t>
            </a:r>
            <a:r>
              <a:rPr lang="en-CA" b="1" dirty="0" err="1" smtClean="0">
                <a:solidFill>
                  <a:srgbClr val="000000"/>
                </a:solidFill>
                <a:effectLst>
                  <a:outerShdw blurRad="38100" dist="38100" dir="2700000" algn="tl">
                    <a:srgbClr val="000000">
                      <a:alpha val="43137"/>
                    </a:srgbClr>
                  </a:outerShdw>
                </a:effectLst>
                <a:latin typeface="Arial"/>
                <a:cs typeface="Arial"/>
              </a:rPr>
              <a:t>projet</a:t>
            </a:r>
            <a:r>
              <a:rPr lang="en-CA" b="1" dirty="0" smtClean="0">
                <a:solidFill>
                  <a:srgbClr val="000000"/>
                </a:solidFill>
                <a:effectLst>
                  <a:outerShdw blurRad="38100" dist="38100" dir="2700000" algn="tl">
                    <a:srgbClr val="000000">
                      <a:alpha val="43137"/>
                    </a:srgbClr>
                  </a:outerShdw>
                </a:effectLst>
                <a:latin typeface="Arial"/>
                <a:cs typeface="Arial"/>
              </a:rPr>
              <a:t> - </a:t>
            </a:r>
            <a:r>
              <a:rPr lang="en-CA" b="1" dirty="0" err="1">
                <a:solidFill>
                  <a:srgbClr val="000000"/>
                </a:solidFill>
                <a:effectLst>
                  <a:outerShdw blurRad="38100" dist="38100" dir="2700000" algn="tl">
                    <a:srgbClr val="000000">
                      <a:alpha val="43137"/>
                    </a:srgbClr>
                  </a:outerShdw>
                </a:effectLst>
                <a:latin typeface="Arial"/>
                <a:cs typeface="Arial"/>
              </a:rPr>
              <a:t>c</a:t>
            </a:r>
            <a:r>
              <a:rPr lang="en-CA" b="1" dirty="0" err="1" smtClean="0">
                <a:solidFill>
                  <a:srgbClr val="000000"/>
                </a:solidFill>
                <a:effectLst>
                  <a:outerShdw blurRad="38100" dist="38100" dir="2700000" algn="tl">
                    <a:srgbClr val="000000">
                      <a:alpha val="43137"/>
                    </a:srgbClr>
                  </a:outerShdw>
                </a:effectLst>
                <a:latin typeface="Arial"/>
                <a:cs typeface="Arial"/>
              </a:rPr>
              <a:t>ontexte</a:t>
            </a:r>
            <a:endParaRPr lang="en-CA" b="1" dirty="0">
              <a:solidFill>
                <a:srgbClr val="000000"/>
              </a:solidFill>
              <a:effectLst>
                <a:outerShdw blurRad="38100" dist="38100" dir="2700000" algn="tl">
                  <a:srgbClr val="000000">
                    <a:alpha val="43137"/>
                  </a:srgbClr>
                </a:outerShdw>
              </a:effectLst>
              <a:latin typeface="Arial"/>
              <a:cs typeface="Arial"/>
            </a:endParaRPr>
          </a:p>
        </p:txBody>
      </p:sp>
      <p:sp>
        <p:nvSpPr>
          <p:cNvPr id="3" name="Espace réservé du contenu 2"/>
          <p:cNvSpPr>
            <a:spLocks noGrp="1"/>
          </p:cNvSpPr>
          <p:nvPr>
            <p:ph idx="1"/>
          </p:nvPr>
        </p:nvSpPr>
        <p:spPr>
          <a:xfrm>
            <a:off x="107504" y="1052737"/>
            <a:ext cx="8974832" cy="5805264"/>
          </a:xfrm>
        </p:spPr>
        <p:txBody>
          <a:bodyPr/>
          <a:lstStyle/>
          <a:p>
            <a:r>
              <a:rPr lang="en-CA" dirty="0" smtClean="0">
                <a:effectLst>
                  <a:outerShdw blurRad="38100" dist="38100" dir="2700000" algn="tl">
                    <a:srgbClr val="000000">
                      <a:alpha val="43137"/>
                    </a:srgbClr>
                  </a:outerShdw>
                </a:effectLst>
                <a:latin typeface="Arial Rounded MT Bold" pitchFamily="34" charset="0"/>
              </a:rPr>
              <a:t>Modifications des </a:t>
            </a:r>
            <a:r>
              <a:rPr lang="en-CA" dirty="0" smtClean="0">
                <a:effectLst>
                  <a:outerShdw blurRad="38100" dist="38100" dir="2700000" algn="tl">
                    <a:srgbClr val="000000">
                      <a:alpha val="43137"/>
                    </a:srgbClr>
                  </a:outerShdw>
                </a:effectLst>
                <a:latin typeface="Arial Rounded MT Bold" pitchFamily="34" charset="0"/>
              </a:rPr>
              <a:t>perceptions et </a:t>
            </a:r>
            <a:r>
              <a:rPr lang="en-CA" dirty="0" err="1" smtClean="0">
                <a:effectLst>
                  <a:outerShdw blurRad="38100" dist="38100" dir="2700000" algn="tl">
                    <a:srgbClr val="000000">
                      <a:alpha val="43137"/>
                    </a:srgbClr>
                  </a:outerShdw>
                </a:effectLst>
                <a:latin typeface="Arial Rounded MT Bold" pitchFamily="34" charset="0"/>
              </a:rPr>
              <a:t>attentes</a:t>
            </a:r>
            <a:r>
              <a:rPr lang="en-CA" dirty="0" smtClean="0">
                <a:effectLst>
                  <a:outerShdw blurRad="38100" dist="38100" dir="2700000" algn="tl">
                    <a:srgbClr val="000000">
                      <a:alpha val="43137"/>
                    </a:srgbClr>
                  </a:outerShdw>
                </a:effectLst>
                <a:latin typeface="Arial Rounded MT Bold" pitchFamily="34" charset="0"/>
              </a:rPr>
              <a:t> </a:t>
            </a:r>
            <a:r>
              <a:rPr lang="en-CA" dirty="0" smtClean="0">
                <a:effectLst>
                  <a:outerShdw blurRad="38100" dist="38100" dir="2700000" algn="tl">
                    <a:srgbClr val="000000">
                      <a:alpha val="43137"/>
                    </a:srgbClr>
                  </a:outerShdw>
                </a:effectLst>
                <a:latin typeface="Arial Rounded MT Bold" pitchFamily="34" charset="0"/>
              </a:rPr>
              <a:t>par rapport aux </a:t>
            </a:r>
            <a:r>
              <a:rPr lang="en-CA" dirty="0" err="1" smtClean="0">
                <a:effectLst>
                  <a:outerShdw blurRad="38100" dist="38100" dir="2700000" algn="tl">
                    <a:srgbClr val="000000">
                      <a:alpha val="43137"/>
                    </a:srgbClr>
                  </a:outerShdw>
                </a:effectLst>
                <a:latin typeface="Arial Rounded MT Bold" pitchFamily="34" charset="0"/>
              </a:rPr>
              <a:t>espaces</a:t>
            </a:r>
            <a:r>
              <a:rPr lang="en-CA" dirty="0" smtClean="0">
                <a:effectLst>
                  <a:outerShdw blurRad="38100" dist="38100" dir="2700000" algn="tl">
                    <a:srgbClr val="000000">
                      <a:alpha val="43137"/>
                    </a:srgbClr>
                  </a:outerShdw>
                </a:effectLst>
                <a:latin typeface="Arial Rounded MT Bold" pitchFamily="34" charset="0"/>
              </a:rPr>
              <a:t> publics </a:t>
            </a:r>
          </a:p>
          <a:p>
            <a:r>
              <a:rPr lang="en-CA" dirty="0" err="1" smtClean="0">
                <a:effectLst>
                  <a:outerShdw blurRad="38100" dist="38100" dir="2700000" algn="tl">
                    <a:srgbClr val="000000">
                      <a:alpha val="43137"/>
                    </a:srgbClr>
                  </a:outerShdw>
                </a:effectLst>
                <a:latin typeface="Arial Rounded MT Bold" pitchFamily="34" charset="0"/>
              </a:rPr>
              <a:t>Lieux</a:t>
            </a:r>
            <a:r>
              <a:rPr lang="en-CA" dirty="0" smtClean="0">
                <a:effectLst>
                  <a:outerShdw blurRad="38100" dist="38100" dir="2700000" algn="tl">
                    <a:srgbClr val="000000">
                      <a:alpha val="43137"/>
                    </a:srgbClr>
                  </a:outerShdw>
                </a:effectLst>
                <a:latin typeface="Arial Rounded MT Bold" pitchFamily="34" charset="0"/>
              </a:rPr>
              <a:t> </a:t>
            </a:r>
            <a:r>
              <a:rPr lang="en-CA" dirty="0" err="1" smtClean="0">
                <a:effectLst>
                  <a:outerShdw blurRad="38100" dist="38100" dir="2700000" algn="tl">
                    <a:srgbClr val="000000">
                      <a:alpha val="43137"/>
                    </a:srgbClr>
                  </a:outerShdw>
                </a:effectLst>
                <a:latin typeface="Arial Rounded MT Bold" pitchFamily="34" charset="0"/>
              </a:rPr>
              <a:t>d’échange</a:t>
            </a:r>
            <a:r>
              <a:rPr lang="en-CA" dirty="0" smtClean="0">
                <a:effectLst>
                  <a:outerShdw blurRad="38100" dist="38100" dir="2700000" algn="tl">
                    <a:srgbClr val="000000">
                      <a:alpha val="43137"/>
                    </a:srgbClr>
                  </a:outerShdw>
                </a:effectLst>
                <a:latin typeface="Arial Rounded MT Bold" pitchFamily="34" charset="0"/>
              </a:rPr>
              <a:t> vs. </a:t>
            </a:r>
            <a:r>
              <a:rPr lang="en-CA" dirty="0" err="1" smtClean="0">
                <a:effectLst>
                  <a:outerShdw blurRad="38100" dist="38100" dir="2700000" algn="tl">
                    <a:srgbClr val="000000">
                      <a:alpha val="43137"/>
                    </a:srgbClr>
                  </a:outerShdw>
                </a:effectLst>
                <a:latin typeface="Arial Rounded MT Bold" pitchFamily="34" charset="0"/>
              </a:rPr>
              <a:t>désordre</a:t>
            </a:r>
            <a:endParaRPr lang="en-CA" dirty="0" smtClean="0">
              <a:effectLst>
                <a:outerShdw blurRad="38100" dist="38100" dir="2700000" algn="tl">
                  <a:srgbClr val="000000">
                    <a:alpha val="43137"/>
                  </a:srgbClr>
                </a:outerShdw>
              </a:effectLst>
              <a:latin typeface="Arial Rounded MT Bold" pitchFamily="34" charset="0"/>
            </a:endParaRPr>
          </a:p>
          <a:p>
            <a:r>
              <a:rPr lang="en-CA" dirty="0" err="1" smtClean="0">
                <a:effectLst>
                  <a:outerShdw blurRad="38100" dist="38100" dir="2700000" algn="tl">
                    <a:srgbClr val="000000">
                      <a:alpha val="43137"/>
                    </a:srgbClr>
                  </a:outerShdw>
                </a:effectLst>
                <a:latin typeface="Arial Rounded MT Bold" pitchFamily="34" charset="0"/>
              </a:rPr>
              <a:t>Lieux</a:t>
            </a:r>
            <a:r>
              <a:rPr lang="en-CA" dirty="0" smtClean="0">
                <a:effectLst>
                  <a:outerShdw blurRad="38100" dist="38100" dir="2700000" algn="tl">
                    <a:srgbClr val="000000">
                      <a:alpha val="43137"/>
                    </a:srgbClr>
                  </a:outerShdw>
                </a:effectLst>
                <a:latin typeface="Arial Rounded MT Bold" pitchFamily="34" charset="0"/>
              </a:rPr>
              <a:t> </a:t>
            </a:r>
            <a:r>
              <a:rPr lang="en-CA" dirty="0" err="1" smtClean="0">
                <a:effectLst>
                  <a:outerShdw blurRad="38100" dist="38100" dir="2700000" algn="tl">
                    <a:srgbClr val="000000">
                      <a:alpha val="43137"/>
                    </a:srgbClr>
                  </a:outerShdw>
                </a:effectLst>
                <a:latin typeface="Arial Rounded MT Bold" pitchFamily="34" charset="0"/>
              </a:rPr>
              <a:t>d’occupation</a:t>
            </a:r>
            <a:r>
              <a:rPr lang="en-CA" dirty="0" smtClean="0">
                <a:effectLst>
                  <a:outerShdw blurRad="38100" dist="38100" dir="2700000" algn="tl">
                    <a:srgbClr val="000000">
                      <a:alpha val="43137"/>
                    </a:srgbClr>
                  </a:outerShdw>
                </a:effectLst>
                <a:latin typeface="Arial Rounded MT Bold" pitchFamily="34" charset="0"/>
              </a:rPr>
              <a:t> vs. passage </a:t>
            </a:r>
          </a:p>
        </p:txBody>
      </p:sp>
      <p:pic>
        <p:nvPicPr>
          <p:cNvPr id="12" name="Image 11" descr="souriciere manif etudiante.jpg"/>
          <p:cNvPicPr>
            <a:picLocks noChangeAspect="1"/>
          </p:cNvPicPr>
          <p:nvPr/>
        </p:nvPicPr>
        <p:blipFill>
          <a:blip r:embed="rId2" cstate="print"/>
          <a:stretch>
            <a:fillRect/>
          </a:stretch>
        </p:blipFill>
        <p:spPr>
          <a:xfrm>
            <a:off x="4355976" y="4172598"/>
            <a:ext cx="4824536" cy="2712786"/>
          </a:xfrm>
          <a:prstGeom prst="rect">
            <a:avLst/>
          </a:prstGeom>
        </p:spPr>
      </p:pic>
      <p:pic>
        <p:nvPicPr>
          <p:cNvPr id="4" name="Image 3"/>
          <p:cNvPicPr>
            <a:picLocks noChangeAspect="1"/>
          </p:cNvPicPr>
          <p:nvPr/>
        </p:nvPicPr>
        <p:blipFill>
          <a:blip r:embed="rId3" cstate="print"/>
          <a:stretch>
            <a:fillRect/>
          </a:stretch>
        </p:blipFill>
        <p:spPr>
          <a:xfrm>
            <a:off x="-36512" y="4294584"/>
            <a:ext cx="3810000" cy="2590800"/>
          </a:xfrm>
          <a:prstGeom prst="rect">
            <a:avLst/>
          </a:prstGeom>
        </p:spPr>
      </p:pic>
    </p:spTree>
    <p:extLst>
      <p:ext uri="{BB962C8B-B14F-4D97-AF65-F5344CB8AC3E}">
        <p14:creationId xmlns:p14="http://schemas.microsoft.com/office/powerpoint/2010/main" val="234635742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384"/>
            <a:ext cx="9144000" cy="1224136"/>
          </a:xfrm>
          <a:solidFill>
            <a:srgbClr val="DD9005"/>
          </a:solidFill>
        </p:spPr>
        <p:txBody>
          <a:bodyPr>
            <a:noAutofit/>
          </a:bodyPr>
          <a:lstStyle/>
          <a:p>
            <a:pPr>
              <a:lnSpc>
                <a:spcPct val="80000"/>
              </a:lnSpc>
            </a:pPr>
            <a:r>
              <a:rPr lang="en-CA" sz="3400" b="1" dirty="0" err="1" smtClean="0">
                <a:solidFill>
                  <a:srgbClr val="FFFFFF"/>
                </a:solidFill>
                <a:effectLst>
                  <a:outerShdw blurRad="50800" dist="38100" dir="2700000" algn="tl" rotWithShape="0">
                    <a:srgbClr val="000000">
                      <a:alpha val="43000"/>
                    </a:srgbClr>
                  </a:outerShdw>
                </a:effectLst>
                <a:latin typeface="Arial"/>
                <a:cs typeface="Arial"/>
              </a:rPr>
              <a:t>Punition</a:t>
            </a:r>
            <a:r>
              <a:rPr lang="en-CA" sz="3400" b="1" dirty="0" smtClean="0">
                <a:solidFill>
                  <a:srgbClr val="FFFFFF"/>
                </a:solidFill>
                <a:effectLst>
                  <a:outerShdw blurRad="50800" dist="38100" dir="2700000" algn="tl" rotWithShape="0">
                    <a:srgbClr val="000000">
                      <a:alpha val="43000"/>
                    </a:srgbClr>
                  </a:outerShdw>
                </a:effectLst>
                <a:latin typeface="Arial"/>
                <a:cs typeface="Arial"/>
              </a:rPr>
              <a:t> et </a:t>
            </a:r>
            <a:r>
              <a:rPr lang="en-CA" sz="3400" b="1" dirty="0" err="1">
                <a:solidFill>
                  <a:srgbClr val="FFFFFF"/>
                </a:solidFill>
                <a:effectLst>
                  <a:outerShdw blurRad="50800" dist="38100" dir="2700000" algn="tl" rotWithShape="0">
                    <a:srgbClr val="000000">
                      <a:alpha val="43000"/>
                    </a:srgbClr>
                  </a:outerShdw>
                </a:effectLst>
                <a:latin typeface="Arial"/>
                <a:cs typeface="Arial"/>
              </a:rPr>
              <a:t>e</a:t>
            </a:r>
            <a:r>
              <a:rPr lang="en-CA" sz="3400" b="1" dirty="0" err="1" smtClean="0">
                <a:solidFill>
                  <a:srgbClr val="FFFFFF"/>
                </a:solidFill>
                <a:effectLst>
                  <a:outerShdw blurRad="50800" dist="38100" dir="2700000" algn="tl" rotWithShape="0">
                    <a:srgbClr val="000000">
                      <a:alpha val="43000"/>
                    </a:srgbClr>
                  </a:outerShdw>
                </a:effectLst>
                <a:latin typeface="Arial"/>
                <a:cs typeface="Arial"/>
              </a:rPr>
              <a:t>ffet</a:t>
            </a:r>
            <a:r>
              <a:rPr lang="en-CA" sz="3400" b="1" dirty="0" smtClean="0">
                <a:solidFill>
                  <a:srgbClr val="FFFFFF"/>
                </a:solidFill>
                <a:effectLst>
                  <a:outerShdw blurRad="50800" dist="38100" dir="2700000" algn="tl" rotWithShape="0">
                    <a:srgbClr val="000000">
                      <a:alpha val="43000"/>
                    </a:srgbClr>
                  </a:outerShdw>
                </a:effectLst>
                <a:latin typeface="Arial"/>
                <a:cs typeface="Arial"/>
              </a:rPr>
              <a:t> </a:t>
            </a:r>
            <a:r>
              <a:rPr lang="en-CA" sz="3400" b="1" dirty="0" err="1" smtClean="0">
                <a:solidFill>
                  <a:srgbClr val="FFFFFF"/>
                </a:solidFill>
                <a:effectLst>
                  <a:outerShdw blurRad="50800" dist="38100" dir="2700000" algn="tl" rotWithShape="0">
                    <a:srgbClr val="000000">
                      <a:alpha val="43000"/>
                    </a:srgbClr>
                  </a:outerShdw>
                </a:effectLst>
                <a:latin typeface="Arial"/>
                <a:cs typeface="Arial"/>
              </a:rPr>
              <a:t>dans</a:t>
            </a:r>
            <a:r>
              <a:rPr lang="en-CA" sz="3400" b="1" dirty="0" smtClean="0">
                <a:solidFill>
                  <a:srgbClr val="FFFFFF"/>
                </a:solidFill>
                <a:effectLst>
                  <a:outerShdw blurRad="50800" dist="38100" dir="2700000" algn="tl" rotWithShape="0">
                    <a:srgbClr val="000000">
                      <a:alpha val="43000"/>
                    </a:srgbClr>
                  </a:outerShdw>
                </a:effectLst>
                <a:latin typeface="Arial"/>
                <a:cs typeface="Arial"/>
              </a:rPr>
              <a:t> le temps</a:t>
            </a:r>
            <a:endParaRPr lang="en-CA" sz="2400" b="1" dirty="0">
              <a:solidFill>
                <a:srgbClr val="FFFFFF"/>
              </a:solidFill>
              <a:effectLst>
                <a:outerShdw blurRad="50800" dist="38100" dir="2700000" algn="tl" rotWithShape="0">
                  <a:srgbClr val="000000">
                    <a:alpha val="43000"/>
                  </a:srgbClr>
                </a:outerShdw>
              </a:effectLst>
              <a:latin typeface="Arial"/>
              <a:cs typeface="Arial"/>
            </a:endParaRPr>
          </a:p>
        </p:txBody>
      </p:sp>
      <p:sp>
        <p:nvSpPr>
          <p:cNvPr id="3" name="Espace réservé du contenu 2"/>
          <p:cNvSpPr>
            <a:spLocks noGrp="1"/>
          </p:cNvSpPr>
          <p:nvPr>
            <p:ph idx="1"/>
          </p:nvPr>
        </p:nvSpPr>
        <p:spPr>
          <a:xfrm>
            <a:off x="107504" y="1196752"/>
            <a:ext cx="9036496" cy="5400600"/>
          </a:xfrm>
        </p:spPr>
        <p:txBody>
          <a:bodyPr>
            <a:noAutofit/>
          </a:bodyPr>
          <a:lstStyle/>
          <a:p>
            <a:pPr marL="0" indent="0">
              <a:buNone/>
            </a:pPr>
            <a:endParaRPr lang="en-CA" sz="2800" dirty="0" smtClean="0">
              <a:effectLst>
                <a:outerShdw blurRad="50800" dist="38100" dir="2700000" algn="tl" rotWithShape="0">
                  <a:srgbClr val="000000">
                    <a:alpha val="43000"/>
                  </a:srgbClr>
                </a:outerShdw>
              </a:effectLst>
              <a:cs typeface="Arial Rounded MT Bold"/>
            </a:endParaRPr>
          </a:p>
          <a:p>
            <a:pPr marL="0" indent="0">
              <a:buNone/>
            </a:pPr>
            <a:r>
              <a:rPr lang="en-CA" sz="2800" i="1" dirty="0" smtClean="0">
                <a:effectLst>
                  <a:outerShdw blurRad="50800" dist="38100" dir="2700000" algn="tl" rotWithShape="0">
                    <a:srgbClr val="000000">
                      <a:alpha val="43000"/>
                    </a:srgbClr>
                  </a:outerShdw>
                </a:effectLst>
                <a:cs typeface="Arial Rounded MT Bold"/>
              </a:rPr>
              <a:t>“If they never convict us, if we never do jail time, they still will have had like two years of a whole bunch of people not being able to really do anything political. So I don’t think it matters to them so much, it’s </a:t>
            </a:r>
            <a:r>
              <a:rPr lang="en-CA" sz="2800" i="1" dirty="0">
                <a:effectLst>
                  <a:outerShdw blurRad="50800" dist="38100" dir="2700000" algn="tl" rotWithShape="0">
                    <a:srgbClr val="000000">
                      <a:alpha val="43000"/>
                    </a:srgbClr>
                  </a:outerShdw>
                </a:effectLst>
                <a:cs typeface="Arial Rounded MT Bold"/>
              </a:rPr>
              <a:t>the pre-punishment that is the most benefit </a:t>
            </a:r>
            <a:r>
              <a:rPr lang="en-CA" sz="2800" i="1" dirty="0" smtClean="0">
                <a:effectLst>
                  <a:outerShdw blurRad="50800" dist="38100" dir="2700000" algn="tl" rotWithShape="0">
                    <a:srgbClr val="000000">
                      <a:alpha val="43000"/>
                    </a:srgbClr>
                  </a:outerShdw>
                </a:effectLst>
                <a:cs typeface="Arial Rounded MT Bold"/>
              </a:rPr>
              <a:t>to them</a:t>
            </a:r>
            <a:r>
              <a:rPr lang="en-CA" sz="2800" i="1" dirty="0">
                <a:effectLst>
                  <a:outerShdw blurRad="50800" dist="38100" dir="2700000" algn="tl" rotWithShape="0">
                    <a:srgbClr val="000000">
                      <a:alpha val="43000"/>
                    </a:srgbClr>
                  </a:outerShdw>
                </a:effectLst>
                <a:cs typeface="Arial Rounded MT Bold"/>
              </a:rPr>
              <a:t>” </a:t>
            </a:r>
            <a:r>
              <a:rPr lang="en-CA" sz="2800" dirty="0">
                <a:effectLst>
                  <a:outerShdw blurRad="50800" dist="38100" dir="2700000" algn="tl" rotWithShape="0">
                    <a:srgbClr val="000000">
                      <a:alpha val="43000"/>
                    </a:srgbClr>
                  </a:outerShdw>
                </a:effectLst>
                <a:cs typeface="Arial Rounded MT Bold"/>
              </a:rPr>
              <a:t>(Emma, TO</a:t>
            </a:r>
            <a:r>
              <a:rPr lang="en-CA" sz="2800" dirty="0" smtClean="0">
                <a:effectLst>
                  <a:outerShdw blurRad="50800" dist="38100" dir="2700000" algn="tl" rotWithShape="0">
                    <a:srgbClr val="000000">
                      <a:alpha val="43000"/>
                    </a:srgbClr>
                  </a:outerShdw>
                </a:effectLst>
                <a:cs typeface="Arial Rounded MT Bold"/>
              </a:rPr>
              <a:t>)</a:t>
            </a:r>
          </a:p>
          <a:p>
            <a:pPr marL="0" indent="0">
              <a:buNone/>
            </a:pPr>
            <a:endParaRPr lang="en-CA" sz="2800" dirty="0">
              <a:effectLst>
                <a:outerShdw blurRad="50800" dist="38100" dir="2700000" algn="tl" rotWithShape="0">
                  <a:srgbClr val="000000">
                    <a:alpha val="43000"/>
                  </a:srgbClr>
                </a:outerShdw>
              </a:effectLst>
              <a:cs typeface="Arial Rounded MT Bold"/>
            </a:endParaRPr>
          </a:p>
          <a:p>
            <a:pPr marL="0" indent="0">
              <a:buNone/>
            </a:pPr>
            <a:r>
              <a:rPr lang="en-CA" sz="2800" u="sng" dirty="0" err="1" smtClean="0">
                <a:effectLst>
                  <a:outerShdw blurRad="50800" dist="38100" dir="2700000" algn="tl" rotWithShape="0">
                    <a:srgbClr val="000000">
                      <a:alpha val="43000"/>
                    </a:srgbClr>
                  </a:outerShdw>
                </a:effectLst>
                <a:cs typeface="Arial Rounded MT Bold"/>
              </a:rPr>
              <a:t>Exemples</a:t>
            </a:r>
            <a:r>
              <a:rPr lang="en-CA" sz="2800" u="sng" dirty="0" smtClean="0">
                <a:effectLst>
                  <a:outerShdw blurRad="50800" dist="38100" dir="2700000" algn="tl" rotWithShape="0">
                    <a:srgbClr val="000000">
                      <a:alpha val="43000"/>
                    </a:srgbClr>
                  </a:outerShdw>
                </a:effectLst>
                <a:cs typeface="Arial Rounded MT Bold"/>
              </a:rPr>
              <a:t> de </a:t>
            </a:r>
            <a:r>
              <a:rPr lang="en-CA" sz="2800" u="sng" dirty="0" err="1" smtClean="0">
                <a:effectLst>
                  <a:outerShdw blurRad="50800" dist="38100" dir="2700000" algn="tl" rotWithShape="0">
                    <a:srgbClr val="000000">
                      <a:alpha val="43000"/>
                    </a:srgbClr>
                  </a:outerShdw>
                </a:effectLst>
                <a:cs typeface="Arial Rounded MT Bold"/>
              </a:rPr>
              <a:t>Zora</a:t>
            </a:r>
            <a:r>
              <a:rPr lang="en-CA" sz="2800" u="sng" dirty="0" smtClean="0">
                <a:effectLst>
                  <a:outerShdw blurRad="50800" dist="38100" dir="2700000" algn="tl" rotWithShape="0">
                    <a:srgbClr val="000000">
                      <a:alpha val="43000"/>
                    </a:srgbClr>
                  </a:outerShdw>
                </a:effectLst>
                <a:cs typeface="Arial Rounded MT Bold"/>
              </a:rPr>
              <a:t> et Rick (Toronto)</a:t>
            </a:r>
            <a:r>
              <a:rPr lang="en-CA" sz="2800" dirty="0" smtClean="0">
                <a:effectLst>
                  <a:outerShdw blurRad="50800" dist="38100" dir="2700000" algn="tl" rotWithShape="0">
                    <a:srgbClr val="000000">
                      <a:alpha val="43000"/>
                    </a:srgbClr>
                  </a:outerShdw>
                </a:effectLst>
                <a:cs typeface="Arial Rounded MT Bold"/>
              </a:rPr>
              <a:t>: sous conditions </a:t>
            </a:r>
            <a:r>
              <a:rPr lang="en-CA" sz="2800" dirty="0" err="1" smtClean="0">
                <a:effectLst>
                  <a:outerShdw blurRad="50800" dist="38100" dir="2700000" algn="tl" rotWithShape="0">
                    <a:srgbClr val="000000">
                      <a:alpha val="43000"/>
                    </a:srgbClr>
                  </a:outerShdw>
                </a:effectLst>
                <a:cs typeface="Arial Rounded MT Bold"/>
              </a:rPr>
              <a:t>durant</a:t>
            </a:r>
            <a:r>
              <a:rPr lang="en-CA" sz="2800" dirty="0" smtClean="0">
                <a:effectLst>
                  <a:outerShdw blurRad="50800" dist="38100" dir="2700000" algn="tl" rotWithShape="0">
                    <a:srgbClr val="000000">
                      <a:alpha val="43000"/>
                    </a:srgbClr>
                  </a:outerShdw>
                </a:effectLst>
                <a:cs typeface="Arial Rounded MT Bold"/>
              </a:rPr>
              <a:t> </a:t>
            </a:r>
            <a:r>
              <a:rPr lang="en-CA" sz="2800" dirty="0" err="1" smtClean="0">
                <a:effectLst>
                  <a:outerShdw blurRad="50800" dist="38100" dir="2700000" algn="tl" rotWithShape="0">
                    <a:srgbClr val="000000">
                      <a:alpha val="43000"/>
                    </a:srgbClr>
                  </a:outerShdw>
                </a:effectLst>
                <a:cs typeface="Arial Rounded MT Bold"/>
              </a:rPr>
              <a:t>respectivement</a:t>
            </a:r>
            <a:r>
              <a:rPr lang="en-CA" sz="2800" dirty="0" smtClean="0">
                <a:effectLst>
                  <a:outerShdw blurRad="50800" dist="38100" dir="2700000" algn="tl" rotWithShape="0">
                    <a:srgbClr val="000000">
                      <a:alpha val="43000"/>
                    </a:srgbClr>
                  </a:outerShdw>
                </a:effectLst>
                <a:cs typeface="Arial Rounded MT Bold"/>
              </a:rPr>
              <a:t> 15 et 18 </a:t>
            </a:r>
            <a:r>
              <a:rPr lang="en-CA" sz="2800" dirty="0" err="1" smtClean="0">
                <a:effectLst>
                  <a:outerShdw blurRad="50800" dist="38100" dir="2700000" algn="tl" rotWithShape="0">
                    <a:srgbClr val="000000">
                      <a:alpha val="43000"/>
                    </a:srgbClr>
                  </a:outerShdw>
                </a:effectLst>
                <a:cs typeface="Arial Rounded MT Bold"/>
              </a:rPr>
              <a:t>mois</a:t>
            </a:r>
            <a:r>
              <a:rPr lang="en-CA" sz="2800" dirty="0" smtClean="0">
                <a:effectLst>
                  <a:outerShdw blurRad="50800" dist="38100" dir="2700000" algn="tl" rotWithShape="0">
                    <a:srgbClr val="000000">
                      <a:alpha val="43000"/>
                    </a:srgbClr>
                  </a:outerShdw>
                </a:effectLst>
                <a:cs typeface="Arial Rounded MT Bold"/>
              </a:rPr>
              <a:t> </a:t>
            </a:r>
            <a:r>
              <a:rPr lang="en-CA" sz="2800" dirty="0" err="1" smtClean="0">
                <a:effectLst>
                  <a:outerShdw blurRad="50800" dist="38100" dir="2700000" algn="tl" rotWithShape="0">
                    <a:srgbClr val="000000">
                      <a:alpha val="43000"/>
                    </a:srgbClr>
                  </a:outerShdw>
                </a:effectLst>
                <a:cs typeface="Arial Rounded MT Bold"/>
              </a:rPr>
              <a:t>avant</a:t>
            </a:r>
            <a:r>
              <a:rPr lang="en-CA" sz="2800" dirty="0" smtClean="0">
                <a:effectLst>
                  <a:outerShdw blurRad="50800" dist="38100" dir="2700000" algn="tl" rotWithShape="0">
                    <a:srgbClr val="000000">
                      <a:alpha val="43000"/>
                    </a:srgbClr>
                  </a:outerShdw>
                </a:effectLst>
                <a:cs typeface="Arial Rounded MT Bold"/>
              </a:rPr>
              <a:t> de </a:t>
            </a:r>
            <a:r>
              <a:rPr lang="en-CA" sz="2800" dirty="0" err="1" smtClean="0">
                <a:effectLst>
                  <a:outerShdw blurRad="50800" dist="38100" dir="2700000" algn="tl" rotWithShape="0">
                    <a:srgbClr val="000000">
                      <a:alpha val="43000"/>
                    </a:srgbClr>
                  </a:outerShdw>
                </a:effectLst>
                <a:cs typeface="Arial Rounded MT Bold"/>
              </a:rPr>
              <a:t>voir</a:t>
            </a:r>
            <a:r>
              <a:rPr lang="en-CA" sz="2800" dirty="0" smtClean="0">
                <a:effectLst>
                  <a:outerShdw blurRad="50800" dist="38100" dir="2700000" algn="tl" rotWithShape="0">
                    <a:srgbClr val="000000">
                      <a:alpha val="43000"/>
                    </a:srgbClr>
                  </a:outerShdw>
                </a:effectLst>
                <a:cs typeface="Arial Rounded MT Bold"/>
              </a:rPr>
              <a:t> </a:t>
            </a:r>
            <a:r>
              <a:rPr lang="en-CA" sz="2800" dirty="0" err="1" smtClean="0">
                <a:effectLst>
                  <a:outerShdw blurRad="50800" dist="38100" dir="2700000" algn="tl" rotWithShape="0">
                    <a:srgbClr val="000000">
                      <a:alpha val="43000"/>
                    </a:srgbClr>
                  </a:outerShdw>
                </a:effectLst>
                <a:cs typeface="Arial Rounded MT Bold"/>
              </a:rPr>
              <a:t>leurs</a:t>
            </a:r>
            <a:r>
              <a:rPr lang="en-CA" sz="2800" dirty="0" smtClean="0">
                <a:effectLst>
                  <a:outerShdw blurRad="50800" dist="38100" dir="2700000" algn="tl" rotWithShape="0">
                    <a:srgbClr val="000000">
                      <a:alpha val="43000"/>
                    </a:srgbClr>
                  </a:outerShdw>
                </a:effectLst>
                <a:cs typeface="Arial Rounded MT Bold"/>
              </a:rPr>
              <a:t> accusations </a:t>
            </a:r>
            <a:r>
              <a:rPr lang="en-CA" sz="2800" dirty="0" err="1" smtClean="0">
                <a:effectLst>
                  <a:outerShdw blurRad="50800" dist="38100" dir="2700000" algn="tl" rotWithShape="0">
                    <a:srgbClr val="000000">
                      <a:alpha val="43000"/>
                    </a:srgbClr>
                  </a:outerShdw>
                </a:effectLst>
                <a:cs typeface="Arial Rounded MT Bold"/>
              </a:rPr>
              <a:t>retirées</a:t>
            </a:r>
            <a:r>
              <a:rPr lang="en-CA" sz="2800" dirty="0" smtClean="0">
                <a:effectLst>
                  <a:outerShdw blurRad="50800" dist="38100" dir="2700000" algn="tl" rotWithShape="0">
                    <a:srgbClr val="000000">
                      <a:alpha val="43000"/>
                    </a:srgbClr>
                  </a:outerShdw>
                </a:effectLst>
                <a:cs typeface="Arial Rounded MT Bold"/>
              </a:rPr>
              <a:t>/verdict de non-</a:t>
            </a:r>
            <a:r>
              <a:rPr lang="en-CA" sz="2800" dirty="0" err="1" smtClean="0">
                <a:effectLst>
                  <a:outerShdw blurRad="50800" dist="38100" dir="2700000" algn="tl" rotWithShape="0">
                    <a:srgbClr val="000000">
                      <a:alpha val="43000"/>
                    </a:srgbClr>
                  </a:outerShdw>
                </a:effectLst>
                <a:cs typeface="Arial Rounded MT Bold"/>
              </a:rPr>
              <a:t>culpabilité</a:t>
            </a:r>
            <a:endParaRPr lang="en-CA" sz="2800" dirty="0" smtClean="0">
              <a:effectLst>
                <a:outerShdw blurRad="50800" dist="38100" dir="2700000" algn="tl" rotWithShape="0">
                  <a:srgbClr val="000000">
                    <a:alpha val="43000"/>
                  </a:srgbClr>
                </a:outerShdw>
              </a:effectLst>
              <a:cs typeface="Arial Rounded MT Bold"/>
            </a:endParaRPr>
          </a:p>
          <a:p>
            <a:pPr marL="0" indent="0">
              <a:buNone/>
            </a:pPr>
            <a:r>
              <a:rPr lang="en-CA" sz="2800" b="1" dirty="0" err="1" smtClean="0">
                <a:effectLst>
                  <a:outerShdw blurRad="50800" dist="38100" dir="2700000" algn="tl" rotWithShape="0">
                    <a:srgbClr val="000000">
                      <a:alpha val="43000"/>
                    </a:srgbClr>
                  </a:outerShdw>
                </a:effectLst>
                <a:cs typeface="Arial Rounded MT Bold"/>
              </a:rPr>
              <a:t>Durée</a:t>
            </a:r>
            <a:r>
              <a:rPr lang="en-CA" sz="2800" b="1" dirty="0" smtClean="0">
                <a:effectLst>
                  <a:outerShdw blurRad="50800" dist="38100" dir="2700000" algn="tl" rotWithShape="0">
                    <a:srgbClr val="000000">
                      <a:alpha val="43000"/>
                    </a:srgbClr>
                  </a:outerShdw>
                </a:effectLst>
                <a:cs typeface="Arial Rounded MT Bold"/>
              </a:rPr>
              <a:t> </a:t>
            </a:r>
            <a:r>
              <a:rPr lang="en-CA" sz="2800" b="1" dirty="0" err="1" smtClean="0">
                <a:effectLst>
                  <a:outerShdw blurRad="50800" dist="38100" dir="2700000" algn="tl" rotWithShape="0">
                    <a:srgbClr val="000000">
                      <a:alpha val="43000"/>
                    </a:srgbClr>
                  </a:outerShdw>
                </a:effectLst>
                <a:cs typeface="Arial Rounded MT Bold"/>
              </a:rPr>
              <a:t>moyenne</a:t>
            </a:r>
            <a:r>
              <a:rPr lang="en-CA" sz="2800" b="1" dirty="0" smtClean="0">
                <a:effectLst>
                  <a:outerShdw blurRad="50800" dist="38100" dir="2700000" algn="tl" rotWithShape="0">
                    <a:srgbClr val="000000">
                      <a:alpha val="43000"/>
                    </a:srgbClr>
                  </a:outerShdw>
                </a:effectLst>
                <a:cs typeface="Arial Rounded MT Bold"/>
              </a:rPr>
              <a:t> </a:t>
            </a:r>
            <a:r>
              <a:rPr lang="en-CA" sz="2800" b="1" dirty="0" err="1" smtClean="0">
                <a:effectLst>
                  <a:outerShdw blurRad="50800" dist="38100" dir="2700000" algn="tl" rotWithShape="0">
                    <a:srgbClr val="000000">
                      <a:alpha val="43000"/>
                    </a:srgbClr>
                  </a:outerShdw>
                </a:effectLst>
                <a:cs typeface="Arial Rounded MT Bold"/>
              </a:rPr>
              <a:t>à</a:t>
            </a:r>
            <a:r>
              <a:rPr lang="en-CA" sz="2800" b="1" dirty="0" smtClean="0">
                <a:effectLst>
                  <a:outerShdw blurRad="50800" dist="38100" dir="2700000" algn="tl" rotWithShape="0">
                    <a:srgbClr val="000000">
                      <a:alpha val="43000"/>
                    </a:srgbClr>
                  </a:outerShdw>
                </a:effectLst>
                <a:cs typeface="Arial Rounded MT Bold"/>
              </a:rPr>
              <a:t> Montréal: =/- 500 </a:t>
            </a:r>
            <a:r>
              <a:rPr lang="en-CA" sz="2800" b="1" dirty="0" err="1" smtClean="0">
                <a:effectLst>
                  <a:outerShdw blurRad="50800" dist="38100" dir="2700000" algn="tl" rotWithShape="0">
                    <a:srgbClr val="000000">
                      <a:alpha val="43000"/>
                    </a:srgbClr>
                  </a:outerShdw>
                </a:effectLst>
                <a:cs typeface="Arial Rounded MT Bold"/>
              </a:rPr>
              <a:t>jours</a:t>
            </a:r>
            <a:endParaRPr lang="en-CA" sz="2800" b="1" dirty="0" smtClean="0">
              <a:effectLst>
                <a:outerShdw blurRad="50800" dist="38100" dir="2700000" algn="tl" rotWithShape="0">
                  <a:srgbClr val="000000">
                    <a:alpha val="43000"/>
                  </a:srgbClr>
                </a:outerShdw>
              </a:effectLst>
              <a:cs typeface="Arial Rounded MT Bold"/>
            </a:endParaRPr>
          </a:p>
          <a:p>
            <a:pPr marL="0" indent="0">
              <a:buNone/>
            </a:pPr>
            <a:endParaRPr lang="en-CA" sz="2800" b="1" dirty="0">
              <a:effectLst>
                <a:outerShdw blurRad="50800" dist="38100" dir="2700000" algn="tl" rotWithShape="0">
                  <a:srgbClr val="000000">
                    <a:alpha val="43000"/>
                  </a:srgbClr>
                </a:outerShdw>
              </a:effectLst>
              <a:cs typeface="Arial Rounded MT Bold"/>
            </a:endParaRPr>
          </a:p>
        </p:txBody>
      </p:sp>
    </p:spTree>
    <p:extLst>
      <p:ext uri="{BB962C8B-B14F-4D97-AF65-F5344CB8AC3E}">
        <p14:creationId xmlns:p14="http://schemas.microsoft.com/office/powerpoint/2010/main" val="75895490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384"/>
            <a:ext cx="9144000" cy="1224136"/>
          </a:xfrm>
          <a:solidFill>
            <a:srgbClr val="DD9005"/>
          </a:solidFill>
        </p:spPr>
        <p:txBody>
          <a:bodyPr>
            <a:noAutofit/>
          </a:bodyPr>
          <a:lstStyle/>
          <a:p>
            <a:pPr>
              <a:lnSpc>
                <a:spcPct val="80000"/>
              </a:lnSpc>
            </a:pPr>
            <a:r>
              <a:rPr lang="en-CA" sz="3400" b="1" dirty="0" smtClean="0">
                <a:solidFill>
                  <a:srgbClr val="FFFFFF"/>
                </a:solidFill>
                <a:effectLst>
                  <a:outerShdw blurRad="50800" dist="38100" dir="2700000" algn="tl" rotWithShape="0">
                    <a:srgbClr val="000000">
                      <a:alpha val="43000"/>
                    </a:srgbClr>
                  </a:outerShdw>
                </a:effectLst>
                <a:latin typeface="Arial"/>
                <a:cs typeface="Arial"/>
              </a:rPr>
              <a:t>C. </a:t>
            </a:r>
            <a:r>
              <a:rPr lang="en-CA" sz="3400" b="1" dirty="0" err="1" smtClean="0">
                <a:solidFill>
                  <a:srgbClr val="FFFFFF"/>
                </a:solidFill>
                <a:effectLst>
                  <a:outerShdw blurRad="50800" dist="38100" dir="2700000" algn="tl" rotWithShape="0">
                    <a:srgbClr val="000000">
                      <a:alpha val="43000"/>
                    </a:srgbClr>
                  </a:outerShdw>
                </a:effectLst>
                <a:latin typeface="Arial"/>
                <a:cs typeface="Arial"/>
              </a:rPr>
              <a:t>Relais</a:t>
            </a:r>
            <a:r>
              <a:rPr lang="en-CA" sz="3400" b="1" dirty="0" smtClean="0">
                <a:solidFill>
                  <a:srgbClr val="FFFFFF"/>
                </a:solidFill>
                <a:effectLst>
                  <a:outerShdw blurRad="50800" dist="38100" dir="2700000" algn="tl" rotWithShape="0">
                    <a:srgbClr val="000000">
                      <a:alpha val="43000"/>
                    </a:srgbClr>
                  </a:outerShdw>
                </a:effectLst>
                <a:latin typeface="Arial"/>
                <a:cs typeface="Arial"/>
              </a:rPr>
              <a:t> avec </a:t>
            </a:r>
            <a:r>
              <a:rPr lang="en-CA" sz="3400" b="1" dirty="0" err="1" smtClean="0">
                <a:solidFill>
                  <a:srgbClr val="FFFFFF"/>
                </a:solidFill>
                <a:effectLst>
                  <a:outerShdw blurRad="50800" dist="38100" dir="2700000" algn="tl" rotWithShape="0">
                    <a:srgbClr val="000000">
                      <a:alpha val="43000"/>
                    </a:srgbClr>
                  </a:outerShdw>
                </a:effectLst>
                <a:latin typeface="Arial"/>
                <a:cs typeface="Arial"/>
              </a:rPr>
              <a:t>mesures</a:t>
            </a:r>
            <a:r>
              <a:rPr lang="en-CA" sz="3400" b="1" dirty="0" smtClean="0">
                <a:solidFill>
                  <a:srgbClr val="FFFFFF"/>
                </a:solidFill>
                <a:effectLst>
                  <a:outerShdw blurRad="50800" dist="38100" dir="2700000" algn="tl" rotWithShape="0">
                    <a:srgbClr val="000000">
                      <a:alpha val="43000"/>
                    </a:srgbClr>
                  </a:outerShdw>
                </a:effectLst>
                <a:latin typeface="Arial"/>
                <a:cs typeface="Arial"/>
              </a:rPr>
              <a:t> de surveillance</a:t>
            </a:r>
            <a:endParaRPr lang="en-CA" sz="2400" b="1" dirty="0">
              <a:solidFill>
                <a:srgbClr val="FFFFFF"/>
              </a:solidFill>
              <a:effectLst>
                <a:outerShdw blurRad="50800" dist="38100" dir="2700000" algn="tl" rotWithShape="0">
                  <a:srgbClr val="000000">
                    <a:alpha val="43000"/>
                  </a:srgbClr>
                </a:outerShdw>
              </a:effectLst>
              <a:latin typeface="Arial"/>
              <a:cs typeface="Arial"/>
            </a:endParaRPr>
          </a:p>
        </p:txBody>
      </p:sp>
      <p:sp>
        <p:nvSpPr>
          <p:cNvPr id="3" name="Espace réservé du contenu 2"/>
          <p:cNvSpPr>
            <a:spLocks noGrp="1"/>
          </p:cNvSpPr>
          <p:nvPr>
            <p:ph idx="1"/>
          </p:nvPr>
        </p:nvSpPr>
        <p:spPr>
          <a:xfrm>
            <a:off x="107504" y="1196752"/>
            <a:ext cx="9036496" cy="5400600"/>
          </a:xfrm>
        </p:spPr>
        <p:txBody>
          <a:bodyPr>
            <a:noAutofit/>
          </a:bodyPr>
          <a:lstStyle/>
          <a:p>
            <a:pPr marL="0" indent="0">
              <a:buNone/>
            </a:pPr>
            <a:endParaRPr lang="en-CA" sz="3600" dirty="0" smtClean="0">
              <a:effectLst>
                <a:outerShdw blurRad="50800" dist="38100" dir="2700000" algn="tl" rotWithShape="0">
                  <a:srgbClr val="000000">
                    <a:alpha val="43000"/>
                  </a:srgbClr>
                </a:outerShdw>
              </a:effectLst>
              <a:cs typeface="Arial Rounded MT Bold"/>
            </a:endParaRPr>
          </a:p>
          <a:p>
            <a:pPr>
              <a:buFontTx/>
              <a:buChar char="-"/>
            </a:pPr>
            <a:r>
              <a:rPr lang="en-CA" sz="3600" b="1" dirty="0" err="1" smtClean="0">
                <a:effectLst>
                  <a:outerShdw blurRad="50800" dist="38100" dir="2700000" algn="tl" rotWithShape="0">
                    <a:srgbClr val="000000">
                      <a:alpha val="43000"/>
                    </a:srgbClr>
                  </a:outerShdw>
                </a:effectLst>
                <a:cs typeface="Arial Rounded MT Bold"/>
              </a:rPr>
              <a:t>Outil</a:t>
            </a:r>
            <a:r>
              <a:rPr lang="en-CA" sz="3600" b="1" dirty="0" smtClean="0">
                <a:effectLst>
                  <a:outerShdw blurRad="50800" dist="38100" dir="2700000" algn="tl" rotWithShape="0">
                    <a:srgbClr val="000000">
                      <a:alpha val="43000"/>
                    </a:srgbClr>
                  </a:outerShdw>
                </a:effectLst>
                <a:cs typeface="Arial Rounded MT Bold"/>
              </a:rPr>
              <a:t> de surveillance </a:t>
            </a:r>
            <a:r>
              <a:rPr lang="en-CA" sz="3600" b="1" dirty="0" err="1" smtClean="0">
                <a:effectLst>
                  <a:outerShdw blurRad="50800" dist="38100" dir="2700000" algn="tl" rotWithShape="0">
                    <a:srgbClr val="000000">
                      <a:alpha val="43000"/>
                    </a:srgbClr>
                  </a:outerShdw>
                </a:effectLst>
                <a:cs typeface="Arial Rounded MT Bold"/>
              </a:rPr>
              <a:t>efficace</a:t>
            </a:r>
            <a:endParaRPr lang="en-CA" sz="3600" b="1" dirty="0" smtClean="0">
              <a:effectLst>
                <a:outerShdw blurRad="50800" dist="38100" dir="2700000" algn="tl" rotWithShape="0">
                  <a:srgbClr val="000000">
                    <a:alpha val="43000"/>
                  </a:srgbClr>
                </a:outerShdw>
              </a:effectLst>
              <a:cs typeface="Arial Rounded MT Bold"/>
            </a:endParaRPr>
          </a:p>
          <a:p>
            <a:pPr>
              <a:buFontTx/>
              <a:buChar char="-"/>
            </a:pPr>
            <a:r>
              <a:rPr lang="en-CA" sz="3600" b="1" dirty="0" err="1" smtClean="0">
                <a:effectLst>
                  <a:outerShdw blurRad="50800" dist="38100" dir="2700000" algn="tl" rotWithShape="0">
                    <a:srgbClr val="000000">
                      <a:alpha val="43000"/>
                    </a:srgbClr>
                  </a:outerShdw>
                </a:effectLst>
                <a:cs typeface="Arial Rounded MT Bold"/>
              </a:rPr>
              <a:t>Utilisées</a:t>
            </a:r>
            <a:r>
              <a:rPr lang="en-CA" sz="3600" b="1" dirty="0" smtClean="0">
                <a:effectLst>
                  <a:outerShdw blurRad="50800" dist="38100" dir="2700000" algn="tl" rotWithShape="0">
                    <a:srgbClr val="000000">
                      <a:alpha val="43000"/>
                    </a:srgbClr>
                  </a:outerShdw>
                </a:effectLst>
                <a:cs typeface="Arial Rounded MT Bold"/>
              </a:rPr>
              <a:t> </a:t>
            </a:r>
            <a:r>
              <a:rPr lang="en-CA" sz="3600" b="1" dirty="0" err="1" smtClean="0">
                <a:effectLst>
                  <a:outerShdw blurRad="50800" dist="38100" dir="2700000" algn="tl" rotWithShape="0">
                    <a:srgbClr val="000000">
                      <a:alpha val="43000"/>
                    </a:srgbClr>
                  </a:outerShdw>
                </a:effectLst>
                <a:cs typeface="Arial Rounded MT Bold"/>
              </a:rPr>
              <a:t>comme</a:t>
            </a:r>
            <a:r>
              <a:rPr lang="en-CA" sz="3600" b="1" dirty="0" smtClean="0">
                <a:effectLst>
                  <a:outerShdw blurRad="50800" dist="38100" dir="2700000" algn="tl" rotWithShape="0">
                    <a:srgbClr val="000000">
                      <a:alpha val="43000"/>
                    </a:srgbClr>
                  </a:outerShdw>
                </a:effectLst>
                <a:cs typeface="Arial Rounded MT Bold"/>
              </a:rPr>
              <a:t> motifs </a:t>
            </a:r>
            <a:r>
              <a:rPr lang="en-CA" sz="3600" b="1" dirty="0" err="1" smtClean="0">
                <a:effectLst>
                  <a:outerShdw blurRad="50800" dist="38100" dir="2700000" algn="tl" rotWithShape="0">
                    <a:srgbClr val="000000">
                      <a:alpha val="43000"/>
                    </a:srgbClr>
                  </a:outerShdw>
                </a:effectLst>
                <a:cs typeface="Arial Rounded MT Bold"/>
              </a:rPr>
              <a:t>d’arrestation</a:t>
            </a:r>
            <a:r>
              <a:rPr lang="en-CA" sz="3600" b="1" dirty="0" smtClean="0">
                <a:effectLst>
                  <a:outerShdw blurRad="50800" dist="38100" dir="2700000" algn="tl" rotWithShape="0">
                    <a:srgbClr val="000000">
                      <a:alpha val="43000"/>
                    </a:srgbClr>
                  </a:outerShdw>
                </a:effectLst>
                <a:cs typeface="Arial Rounded MT Bold"/>
              </a:rPr>
              <a:t> et de </a:t>
            </a:r>
            <a:r>
              <a:rPr lang="en-CA" sz="3600" b="1" dirty="0" err="1" smtClean="0">
                <a:effectLst>
                  <a:outerShdw blurRad="50800" dist="38100" dir="2700000" algn="tl" rotWithShape="0">
                    <a:srgbClr val="000000">
                      <a:alpha val="43000"/>
                    </a:srgbClr>
                  </a:outerShdw>
                </a:effectLst>
                <a:cs typeface="Arial Rounded MT Bold"/>
              </a:rPr>
              <a:t>fouille</a:t>
            </a:r>
            <a:r>
              <a:rPr lang="en-CA" sz="3600" b="1" dirty="0" smtClean="0">
                <a:effectLst>
                  <a:outerShdw blurRad="50800" dist="38100" dir="2700000" algn="tl" rotWithShape="0">
                    <a:srgbClr val="000000">
                      <a:alpha val="43000"/>
                    </a:srgbClr>
                  </a:outerShdw>
                </a:effectLst>
                <a:cs typeface="Arial Rounded MT Bold"/>
              </a:rPr>
              <a:t> </a:t>
            </a:r>
            <a:r>
              <a:rPr lang="en-CA" sz="3600" b="1" dirty="0" err="1" smtClean="0">
                <a:effectLst>
                  <a:outerShdw blurRad="50800" dist="38100" dir="2700000" algn="tl" rotWithShape="0">
                    <a:srgbClr val="000000">
                      <a:alpha val="43000"/>
                    </a:srgbClr>
                  </a:outerShdw>
                </a:effectLst>
                <a:cs typeface="Arial Rounded MT Bold"/>
              </a:rPr>
              <a:t>lorsque</a:t>
            </a:r>
            <a:r>
              <a:rPr lang="en-CA" sz="3600" b="1" dirty="0" smtClean="0">
                <a:effectLst>
                  <a:outerShdw blurRad="50800" dist="38100" dir="2700000" algn="tl" rotWithShape="0">
                    <a:srgbClr val="000000">
                      <a:alpha val="43000"/>
                    </a:srgbClr>
                  </a:outerShdw>
                </a:effectLst>
                <a:cs typeface="Arial Rounded MT Bold"/>
              </a:rPr>
              <a:t> </a:t>
            </a:r>
            <a:r>
              <a:rPr lang="en-CA" sz="3600" b="1" dirty="0" err="1" smtClean="0">
                <a:effectLst>
                  <a:outerShdw blurRad="50800" dist="38100" dir="2700000" algn="tl" rotWithShape="0">
                    <a:srgbClr val="000000">
                      <a:alpha val="43000"/>
                    </a:srgbClr>
                  </a:outerShdw>
                </a:effectLst>
                <a:cs typeface="Arial Rounded MT Bold"/>
              </a:rPr>
              <a:t>celles</a:t>
            </a:r>
            <a:r>
              <a:rPr lang="en-CA" sz="3600" b="1" dirty="0" smtClean="0">
                <a:effectLst>
                  <a:outerShdw blurRad="50800" dist="38100" dir="2700000" algn="tl" rotWithShape="0">
                    <a:srgbClr val="000000">
                      <a:alpha val="43000"/>
                    </a:srgbClr>
                  </a:outerShdw>
                </a:effectLst>
                <a:cs typeface="Arial Rounded MT Bold"/>
              </a:rPr>
              <a:t>-ci </a:t>
            </a:r>
            <a:r>
              <a:rPr lang="en-CA" sz="3600" b="1" dirty="0" err="1" smtClean="0">
                <a:effectLst>
                  <a:outerShdw blurRad="50800" dist="38100" dir="2700000" algn="tl" rotWithShape="0">
                    <a:srgbClr val="000000">
                      <a:alpha val="43000"/>
                    </a:srgbClr>
                  </a:outerShdw>
                </a:effectLst>
                <a:cs typeface="Arial Rounded MT Bold"/>
              </a:rPr>
              <a:t>sont</a:t>
            </a:r>
            <a:r>
              <a:rPr lang="en-CA" sz="3600" b="1" dirty="0" smtClean="0">
                <a:effectLst>
                  <a:outerShdw blurRad="50800" dist="38100" dir="2700000" algn="tl" rotWithShape="0">
                    <a:srgbClr val="000000">
                      <a:alpha val="43000"/>
                    </a:srgbClr>
                  </a:outerShdw>
                </a:effectLst>
                <a:cs typeface="Arial Rounded MT Bold"/>
              </a:rPr>
              <a:t> par </a:t>
            </a:r>
            <a:r>
              <a:rPr lang="en-CA" sz="3600" b="1" dirty="0" err="1" smtClean="0">
                <a:effectLst>
                  <a:outerShdw blurRad="50800" dist="38100" dir="2700000" algn="tl" rotWithShape="0">
                    <a:srgbClr val="000000">
                      <a:alpha val="43000"/>
                    </a:srgbClr>
                  </a:outerShdw>
                </a:effectLst>
                <a:cs typeface="Arial Rounded MT Bold"/>
              </a:rPr>
              <a:t>ailleurs</a:t>
            </a:r>
            <a:r>
              <a:rPr lang="en-CA" sz="3600" b="1" dirty="0" smtClean="0">
                <a:effectLst>
                  <a:outerShdw blurRad="50800" dist="38100" dir="2700000" algn="tl" rotWithShape="0">
                    <a:srgbClr val="000000">
                      <a:alpha val="43000"/>
                    </a:srgbClr>
                  </a:outerShdw>
                </a:effectLst>
                <a:cs typeface="Arial Rounded MT Bold"/>
              </a:rPr>
              <a:t> </a:t>
            </a:r>
            <a:r>
              <a:rPr lang="en-CA" sz="3600" b="1" dirty="0" err="1" smtClean="0">
                <a:effectLst>
                  <a:outerShdw blurRad="50800" dist="38100" dir="2700000" algn="tl" rotWithShape="0">
                    <a:srgbClr val="000000">
                      <a:alpha val="43000"/>
                    </a:srgbClr>
                  </a:outerShdw>
                </a:effectLst>
                <a:cs typeface="Arial Rounded MT Bold"/>
              </a:rPr>
              <a:t>impossibles</a:t>
            </a:r>
            <a:endParaRPr lang="en-CA" sz="3600" b="1" dirty="0" smtClean="0">
              <a:effectLst>
                <a:outerShdw blurRad="50800" dist="38100" dir="2700000" algn="tl" rotWithShape="0">
                  <a:srgbClr val="000000">
                    <a:alpha val="43000"/>
                  </a:srgbClr>
                </a:outerShdw>
              </a:effectLst>
              <a:cs typeface="Arial Rounded MT Bold"/>
            </a:endParaRPr>
          </a:p>
          <a:p>
            <a:pPr>
              <a:buFontTx/>
              <a:buChar char="-"/>
            </a:pPr>
            <a:r>
              <a:rPr lang="en-CA" sz="3600" b="1" dirty="0" err="1">
                <a:effectLst>
                  <a:outerShdw blurRad="50800" dist="38100" dir="2700000" algn="tl" rotWithShape="0">
                    <a:srgbClr val="000000">
                      <a:alpha val="43000"/>
                    </a:srgbClr>
                  </a:outerShdw>
                </a:effectLst>
                <a:cs typeface="Arial Rounded MT Bold"/>
              </a:rPr>
              <a:t>Élève</a:t>
            </a:r>
            <a:r>
              <a:rPr lang="en-CA" sz="3600" b="1" dirty="0">
                <a:effectLst>
                  <a:outerShdw blurRad="50800" dist="38100" dir="2700000" algn="tl" rotWithShape="0">
                    <a:srgbClr val="000000">
                      <a:alpha val="43000"/>
                    </a:srgbClr>
                  </a:outerShdw>
                </a:effectLst>
                <a:cs typeface="Arial Rounded MT Bold"/>
              </a:rPr>
              <a:t> des </a:t>
            </a:r>
            <a:r>
              <a:rPr lang="en-CA" sz="3600" b="1" dirty="0" err="1">
                <a:effectLst>
                  <a:outerShdw blurRad="50800" dist="38100" dir="2700000" algn="tl" rotWithShape="0">
                    <a:srgbClr val="000000">
                      <a:alpha val="43000"/>
                    </a:srgbClr>
                  </a:outerShdw>
                </a:effectLst>
                <a:cs typeface="Arial Rounded MT Bold"/>
              </a:rPr>
              <a:t>comportements</a:t>
            </a:r>
            <a:r>
              <a:rPr lang="en-CA" sz="3600" b="1" dirty="0">
                <a:effectLst>
                  <a:outerShdw blurRad="50800" dist="38100" dir="2700000" algn="tl" rotWithShape="0">
                    <a:srgbClr val="000000">
                      <a:alpha val="43000"/>
                    </a:srgbClr>
                  </a:outerShdw>
                </a:effectLst>
                <a:cs typeface="Arial Rounded MT Bold"/>
              </a:rPr>
              <a:t> non </a:t>
            </a:r>
            <a:r>
              <a:rPr lang="en-CA" sz="3600" b="1" dirty="0" err="1">
                <a:effectLst>
                  <a:outerShdw blurRad="50800" dist="38100" dir="2700000" algn="tl" rotWithShape="0">
                    <a:srgbClr val="000000">
                      <a:alpha val="43000"/>
                    </a:srgbClr>
                  </a:outerShdw>
                </a:effectLst>
                <a:cs typeface="Arial Rounded MT Bold"/>
              </a:rPr>
              <a:t>criminels</a:t>
            </a:r>
            <a:r>
              <a:rPr lang="en-CA" sz="3600" b="1" dirty="0">
                <a:effectLst>
                  <a:outerShdw blurRad="50800" dist="38100" dir="2700000" algn="tl" rotWithShape="0">
                    <a:srgbClr val="000000">
                      <a:alpha val="43000"/>
                    </a:srgbClr>
                  </a:outerShdw>
                </a:effectLst>
                <a:cs typeface="Arial Rounded MT Bold"/>
              </a:rPr>
              <a:t> au rang </a:t>
            </a:r>
            <a:r>
              <a:rPr lang="en-CA" sz="3600" b="1" dirty="0" err="1">
                <a:effectLst>
                  <a:outerShdw blurRad="50800" dist="38100" dir="2700000" algn="tl" rotWithShape="0">
                    <a:srgbClr val="000000">
                      <a:alpha val="43000"/>
                    </a:srgbClr>
                  </a:outerShdw>
                </a:effectLst>
                <a:cs typeface="Arial Rounded MT Bold"/>
              </a:rPr>
              <a:t>d’infraction</a:t>
            </a:r>
            <a:r>
              <a:rPr lang="en-CA" sz="3600" b="1" dirty="0">
                <a:effectLst>
                  <a:outerShdw blurRad="50800" dist="38100" dir="2700000" algn="tl" rotWithShape="0">
                    <a:srgbClr val="000000">
                      <a:alpha val="43000"/>
                    </a:srgbClr>
                  </a:outerShdw>
                </a:effectLst>
                <a:cs typeface="Arial Rounded MT Bold"/>
              </a:rPr>
              <a:t> </a:t>
            </a:r>
            <a:r>
              <a:rPr lang="en-CA" sz="3600" b="1" dirty="0" err="1">
                <a:effectLst>
                  <a:outerShdw blurRad="50800" dist="38100" dir="2700000" algn="tl" rotWithShape="0">
                    <a:srgbClr val="000000">
                      <a:alpha val="43000"/>
                    </a:srgbClr>
                  </a:outerShdw>
                </a:effectLst>
                <a:cs typeface="Arial Rounded MT Bold"/>
              </a:rPr>
              <a:t>criminelle</a:t>
            </a:r>
            <a:endParaRPr lang="en-CA" sz="3600" b="1" dirty="0">
              <a:effectLst>
                <a:outerShdw blurRad="50800" dist="38100" dir="2700000" algn="tl" rotWithShape="0">
                  <a:srgbClr val="000000">
                    <a:alpha val="43000"/>
                  </a:srgbClr>
                </a:outerShdw>
              </a:effectLst>
              <a:cs typeface="Arial Rounded MT Bold"/>
            </a:endParaRPr>
          </a:p>
          <a:p>
            <a:pPr marL="0" indent="0">
              <a:buNone/>
            </a:pPr>
            <a:endParaRPr lang="en-CA" b="1" dirty="0" smtClean="0">
              <a:effectLst>
                <a:outerShdw blurRad="50800" dist="38100" dir="2700000" algn="tl" rotWithShape="0">
                  <a:srgbClr val="000000">
                    <a:alpha val="43000"/>
                  </a:srgbClr>
                </a:outerShdw>
              </a:effectLst>
              <a:cs typeface="Arial Rounded MT Bold"/>
            </a:endParaRPr>
          </a:p>
          <a:p>
            <a:pPr>
              <a:buFontTx/>
              <a:buChar char="-"/>
            </a:pPr>
            <a:endParaRPr lang="en-CA" b="1" dirty="0">
              <a:effectLst>
                <a:outerShdw blurRad="50800" dist="38100" dir="2700000" algn="tl" rotWithShape="0">
                  <a:srgbClr val="000000">
                    <a:alpha val="43000"/>
                  </a:srgbClr>
                </a:outerShdw>
              </a:effectLst>
              <a:cs typeface="Arial Rounded MT Bold"/>
            </a:endParaRPr>
          </a:p>
        </p:txBody>
      </p:sp>
    </p:spTree>
    <p:extLst>
      <p:ext uri="{BB962C8B-B14F-4D97-AF65-F5344CB8AC3E}">
        <p14:creationId xmlns:p14="http://schemas.microsoft.com/office/powerpoint/2010/main" val="179090684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978"/>
            <a:ext cx="9144000" cy="1118765"/>
          </a:xfrm>
          <a:solidFill>
            <a:srgbClr val="FF0000"/>
          </a:solidFill>
        </p:spPr>
        <p:txBody>
          <a:bodyPr>
            <a:normAutofit fontScale="90000"/>
          </a:bodyPr>
          <a:lstStyle/>
          <a:p>
            <a:pPr>
              <a:lnSpc>
                <a:spcPct val="80000"/>
              </a:lnSpc>
            </a:pPr>
            <a:r>
              <a:rPr lang="en-CA" b="1" dirty="0">
                <a:solidFill>
                  <a:srgbClr val="FFFFFF"/>
                </a:solidFill>
                <a:effectLst>
                  <a:outerShdw blurRad="50800" dist="38100" dir="2700000" algn="tl" rotWithShape="0">
                    <a:srgbClr val="000000">
                      <a:alpha val="43000"/>
                    </a:srgbClr>
                  </a:outerShdw>
                </a:effectLst>
                <a:latin typeface="Arial"/>
                <a:cs typeface="Arial"/>
              </a:rPr>
              <a:t>4</a:t>
            </a:r>
            <a:r>
              <a:rPr lang="en-CA" b="1" dirty="0" smtClean="0">
                <a:solidFill>
                  <a:srgbClr val="FFFFFF"/>
                </a:solidFill>
                <a:effectLst>
                  <a:outerShdw blurRad="50800" dist="38100" dir="2700000" algn="tl" rotWithShape="0">
                    <a:srgbClr val="000000">
                      <a:alpha val="43000"/>
                    </a:srgbClr>
                  </a:outerShdw>
                </a:effectLst>
                <a:latin typeface="Arial"/>
                <a:cs typeface="Arial"/>
              </a:rPr>
              <a:t>. Obstacles </a:t>
            </a:r>
            <a:r>
              <a:rPr lang="en-CA" b="1" dirty="0" err="1" smtClean="0">
                <a:solidFill>
                  <a:srgbClr val="FFFFFF"/>
                </a:solidFill>
                <a:effectLst>
                  <a:outerShdw blurRad="50800" dist="38100" dir="2700000" algn="tl" rotWithShape="0">
                    <a:srgbClr val="000000">
                      <a:alpha val="43000"/>
                    </a:srgbClr>
                  </a:outerShdw>
                </a:effectLst>
                <a:latin typeface="Arial"/>
                <a:cs typeface="Arial"/>
              </a:rPr>
              <a:t>à</a:t>
            </a:r>
            <a:r>
              <a:rPr lang="en-CA" b="1" dirty="0" smtClean="0">
                <a:solidFill>
                  <a:srgbClr val="FFFFFF"/>
                </a:solidFill>
                <a:effectLst>
                  <a:outerShdw blurRad="50800" dist="38100" dir="2700000" algn="tl" rotWithShape="0">
                    <a:srgbClr val="000000">
                      <a:alpha val="43000"/>
                    </a:srgbClr>
                  </a:outerShdw>
                </a:effectLst>
                <a:latin typeface="Arial"/>
                <a:cs typeface="Arial"/>
              </a:rPr>
              <a:t> la </a:t>
            </a:r>
            <a:r>
              <a:rPr lang="en-CA" b="1" dirty="0" err="1" smtClean="0">
                <a:solidFill>
                  <a:srgbClr val="FFFFFF"/>
                </a:solidFill>
                <a:effectLst>
                  <a:outerShdw blurRad="50800" dist="38100" dir="2700000" algn="tl" rotWithShape="0">
                    <a:srgbClr val="000000">
                      <a:alpha val="43000"/>
                    </a:srgbClr>
                  </a:outerShdw>
                </a:effectLst>
                <a:latin typeface="Arial"/>
                <a:cs typeface="Arial"/>
              </a:rPr>
              <a:t>défense</a:t>
            </a:r>
            <a:r>
              <a:rPr lang="en-CA" b="1" dirty="0" smtClean="0">
                <a:solidFill>
                  <a:srgbClr val="FFFFFF"/>
                </a:solidFill>
                <a:effectLst>
                  <a:outerShdw blurRad="50800" dist="38100" dir="2700000" algn="tl" rotWithShape="0">
                    <a:srgbClr val="000000">
                      <a:alpha val="43000"/>
                    </a:srgbClr>
                  </a:outerShdw>
                </a:effectLst>
                <a:latin typeface="Arial"/>
                <a:cs typeface="Arial"/>
              </a:rPr>
              <a:t> des </a:t>
            </a:r>
            <a:r>
              <a:rPr lang="en-CA" b="1" dirty="0" err="1" smtClean="0">
                <a:solidFill>
                  <a:srgbClr val="FFFFFF"/>
                </a:solidFill>
                <a:effectLst>
                  <a:outerShdw blurRad="50800" dist="38100" dir="2700000" algn="tl" rotWithShape="0">
                    <a:srgbClr val="000000">
                      <a:alpha val="43000"/>
                    </a:srgbClr>
                  </a:outerShdw>
                </a:effectLst>
                <a:latin typeface="Arial"/>
                <a:cs typeface="Arial"/>
              </a:rPr>
              <a:t>droits</a:t>
            </a:r>
            <a:endParaRPr lang="en-CA" b="1" dirty="0">
              <a:solidFill>
                <a:srgbClr val="FFFFFF"/>
              </a:solidFill>
              <a:effectLst>
                <a:outerShdw blurRad="50800" dist="38100" dir="2700000" algn="tl" rotWithShape="0">
                  <a:srgbClr val="000000">
                    <a:alpha val="43000"/>
                  </a:srgbClr>
                </a:outerShdw>
              </a:effectLst>
              <a:latin typeface="Arial"/>
              <a:cs typeface="Arial"/>
            </a:endParaRPr>
          </a:p>
        </p:txBody>
      </p:sp>
      <p:sp>
        <p:nvSpPr>
          <p:cNvPr id="3" name="Espace réservé du contenu 2"/>
          <p:cNvSpPr>
            <a:spLocks noGrp="1"/>
          </p:cNvSpPr>
          <p:nvPr>
            <p:ph idx="1"/>
          </p:nvPr>
        </p:nvSpPr>
        <p:spPr>
          <a:xfrm>
            <a:off x="179512" y="1196752"/>
            <a:ext cx="9217024" cy="5400600"/>
          </a:xfrm>
        </p:spPr>
        <p:txBody>
          <a:bodyPr>
            <a:normAutofit lnSpcReduction="10000"/>
          </a:bodyPr>
          <a:lstStyle/>
          <a:p>
            <a:pPr>
              <a:lnSpc>
                <a:spcPct val="110000"/>
              </a:lnSpc>
              <a:spcAft>
                <a:spcPts val="2400"/>
              </a:spcAft>
            </a:pPr>
            <a:r>
              <a:rPr lang="en-CA" sz="2600" dirty="0" smtClean="0">
                <a:effectLst>
                  <a:outerShdw blurRad="50800" dist="38100" dir="2700000" algn="tl" rotWithShape="0">
                    <a:srgbClr val="000000">
                      <a:alpha val="43000"/>
                    </a:srgbClr>
                  </a:outerShdw>
                </a:effectLst>
                <a:latin typeface="Arial"/>
                <a:cs typeface="Arial"/>
              </a:rPr>
              <a:t>Code </a:t>
            </a:r>
            <a:r>
              <a:rPr lang="en-CA" sz="2600" dirty="0" err="1" smtClean="0">
                <a:effectLst>
                  <a:outerShdw blurRad="50800" dist="38100" dir="2700000" algn="tl" rotWithShape="0">
                    <a:srgbClr val="000000">
                      <a:alpha val="43000"/>
                    </a:srgbClr>
                  </a:outerShdw>
                </a:effectLst>
                <a:latin typeface="Arial"/>
                <a:cs typeface="Arial"/>
              </a:rPr>
              <a:t>criminel</a:t>
            </a:r>
            <a:r>
              <a:rPr lang="en-CA" sz="2600" dirty="0" smtClean="0">
                <a:effectLst>
                  <a:outerShdw blurRad="50800" dist="38100" dir="2700000" algn="tl" rotWithShape="0">
                    <a:srgbClr val="000000">
                      <a:alpha val="43000"/>
                    </a:srgbClr>
                  </a:outerShdw>
                </a:effectLst>
                <a:latin typeface="Arial"/>
                <a:cs typeface="Arial"/>
              </a:rPr>
              <a:t>: violations </a:t>
            </a:r>
            <a:r>
              <a:rPr lang="en-CA" sz="2600" dirty="0" err="1" smtClean="0">
                <a:effectLst>
                  <a:outerShdw blurRad="50800" dist="38100" dir="2700000" algn="tl" rotWithShape="0">
                    <a:srgbClr val="000000">
                      <a:alpha val="43000"/>
                    </a:srgbClr>
                  </a:outerShdw>
                </a:effectLst>
                <a:latin typeface="Arial"/>
                <a:cs typeface="Arial"/>
              </a:rPr>
              <a:t>quotidiennes</a:t>
            </a:r>
            <a:endParaRPr lang="en-CA" sz="2600" dirty="0" smtClean="0">
              <a:effectLst>
                <a:outerShdw blurRad="50800" dist="38100" dir="2700000" algn="tl" rotWithShape="0">
                  <a:srgbClr val="000000">
                    <a:alpha val="43000"/>
                  </a:srgbClr>
                </a:outerShdw>
              </a:effectLst>
              <a:latin typeface="Arial"/>
              <a:cs typeface="Arial"/>
            </a:endParaRPr>
          </a:p>
          <a:p>
            <a:pPr>
              <a:lnSpc>
                <a:spcPct val="110000"/>
              </a:lnSpc>
              <a:spcAft>
                <a:spcPts val="2400"/>
              </a:spcAft>
            </a:pPr>
            <a:r>
              <a:rPr lang="en-CA" sz="2600" dirty="0" err="1" smtClean="0">
                <a:effectLst>
                  <a:outerShdw blurRad="50800" dist="38100" dir="2700000" algn="tl" rotWithShape="0">
                    <a:srgbClr val="000000">
                      <a:alpha val="43000"/>
                    </a:srgbClr>
                  </a:outerShdw>
                </a:effectLst>
                <a:latin typeface="Arial"/>
                <a:cs typeface="Arial"/>
              </a:rPr>
              <a:t>Liberté</a:t>
            </a:r>
            <a:r>
              <a:rPr lang="en-CA" sz="2600" dirty="0" smtClean="0">
                <a:effectLst>
                  <a:outerShdw blurRad="50800" dist="38100" dir="2700000" algn="tl" rotWithShape="0">
                    <a:srgbClr val="000000">
                      <a:alpha val="43000"/>
                    </a:srgbClr>
                  </a:outerShdw>
                </a:effectLst>
                <a:latin typeface="Arial"/>
                <a:cs typeface="Arial"/>
              </a:rPr>
              <a:t> </a:t>
            </a:r>
            <a:r>
              <a:rPr lang="en-CA" sz="2600" dirty="0" err="1" smtClean="0">
                <a:effectLst>
                  <a:outerShdw blurRad="50800" dist="38100" dir="2700000" algn="tl" rotWithShape="0">
                    <a:srgbClr val="000000">
                      <a:alpha val="43000"/>
                    </a:srgbClr>
                  </a:outerShdw>
                </a:effectLst>
                <a:latin typeface="Arial"/>
                <a:cs typeface="Arial"/>
              </a:rPr>
              <a:t>d’expression</a:t>
            </a:r>
            <a:r>
              <a:rPr lang="en-CA" sz="2600" dirty="0" smtClean="0">
                <a:effectLst>
                  <a:outerShdw blurRad="50800" dist="38100" dir="2700000" algn="tl" rotWithShape="0">
                    <a:srgbClr val="000000">
                      <a:alpha val="43000"/>
                    </a:srgbClr>
                  </a:outerShdw>
                </a:effectLst>
                <a:latin typeface="Arial"/>
                <a:cs typeface="Arial"/>
              </a:rPr>
              <a:t>: </a:t>
            </a:r>
            <a:r>
              <a:rPr lang="en-CA" sz="2600" b="1" i="1" dirty="0" smtClean="0">
                <a:effectLst>
                  <a:outerShdw blurRad="50800" dist="38100" dir="2700000" algn="tl" rotWithShape="0">
                    <a:srgbClr val="000000">
                      <a:alpha val="43000"/>
                    </a:srgbClr>
                  </a:outerShdw>
                </a:effectLst>
                <a:latin typeface="Arial"/>
                <a:cs typeface="Arial"/>
              </a:rPr>
              <a:t>R. v. Collins</a:t>
            </a:r>
            <a:r>
              <a:rPr lang="en-CA" sz="2600" b="1" dirty="0" smtClean="0">
                <a:effectLst>
                  <a:outerShdw blurRad="50800" dist="38100" dir="2700000" algn="tl" rotWithShape="0">
                    <a:srgbClr val="000000">
                      <a:alpha val="43000"/>
                    </a:srgbClr>
                  </a:outerShdw>
                </a:effectLst>
                <a:latin typeface="Arial"/>
                <a:cs typeface="Arial"/>
              </a:rPr>
              <a:t> (1982)</a:t>
            </a:r>
            <a:r>
              <a:rPr lang="en-CA" sz="2600" dirty="0" smtClean="0">
                <a:effectLst>
                  <a:outerShdw blurRad="50800" dist="38100" dir="2700000" algn="tl" rotWithShape="0">
                    <a:srgbClr val="000000">
                      <a:alpha val="43000"/>
                    </a:srgbClr>
                  </a:outerShdw>
                </a:effectLst>
                <a:latin typeface="Arial"/>
                <a:cs typeface="Arial"/>
              </a:rPr>
              <a:t>; </a:t>
            </a:r>
            <a:r>
              <a:rPr lang="en-CA" sz="2600" b="1" i="1" dirty="0" smtClean="0">
                <a:effectLst>
                  <a:outerShdw blurRad="50800" dist="38100" dir="2700000" algn="tl" rotWithShape="0">
                    <a:srgbClr val="000000">
                      <a:alpha val="43000"/>
                    </a:srgbClr>
                  </a:outerShdw>
                </a:effectLst>
                <a:latin typeface="Arial"/>
                <a:cs typeface="Arial"/>
              </a:rPr>
              <a:t>R. c. </a:t>
            </a:r>
            <a:r>
              <a:rPr lang="en-CA" sz="2600" b="1" i="1" dirty="0" err="1" smtClean="0">
                <a:effectLst>
                  <a:outerShdw blurRad="50800" dist="38100" dir="2700000" algn="tl" rotWithShape="0">
                    <a:srgbClr val="000000">
                      <a:alpha val="43000"/>
                    </a:srgbClr>
                  </a:outerShdw>
                </a:effectLst>
                <a:latin typeface="Arial"/>
                <a:cs typeface="Arial"/>
              </a:rPr>
              <a:t>Manseau</a:t>
            </a:r>
            <a:r>
              <a:rPr lang="en-CA" sz="2600" b="1" dirty="0" smtClean="0">
                <a:effectLst>
                  <a:outerShdw blurRad="50800" dist="38100" dir="2700000" algn="tl" rotWithShape="0">
                    <a:srgbClr val="000000">
                      <a:alpha val="43000"/>
                    </a:srgbClr>
                  </a:outerShdw>
                </a:effectLst>
                <a:latin typeface="Arial"/>
                <a:cs typeface="Arial"/>
              </a:rPr>
              <a:t>, (1984) (Que. S.C.) </a:t>
            </a:r>
            <a:r>
              <a:rPr lang="en-CA" sz="2600" b="1" dirty="0" err="1" smtClean="0">
                <a:effectLst>
                  <a:outerShdw blurRad="50800" dist="38100" dir="2700000" algn="tl" rotWithShape="0">
                    <a:srgbClr val="000000">
                      <a:alpha val="43000"/>
                    </a:srgbClr>
                  </a:outerShdw>
                </a:effectLst>
                <a:latin typeface="Arial"/>
                <a:cs typeface="Arial"/>
              </a:rPr>
              <a:t>Reine</a:t>
            </a:r>
            <a:r>
              <a:rPr lang="en-CA" sz="2600" b="1" dirty="0" smtClean="0">
                <a:effectLst>
                  <a:outerShdw blurRad="50800" dist="38100" dir="2700000" algn="tl" rotWithShape="0">
                    <a:srgbClr val="000000">
                      <a:alpha val="43000"/>
                    </a:srgbClr>
                  </a:outerShdw>
                </a:effectLst>
                <a:latin typeface="Arial"/>
                <a:cs typeface="Arial"/>
              </a:rPr>
              <a:t> </a:t>
            </a:r>
            <a:r>
              <a:rPr lang="en-CA" sz="2600" b="1" dirty="0" err="1" smtClean="0">
                <a:effectLst>
                  <a:outerShdw blurRad="50800" dist="38100" dir="2700000" algn="tl" rotWithShape="0">
                    <a:srgbClr val="000000">
                      <a:alpha val="43000"/>
                    </a:srgbClr>
                  </a:outerShdw>
                </a:effectLst>
                <a:latin typeface="Arial"/>
                <a:cs typeface="Arial"/>
              </a:rPr>
              <a:t>Élizabeth</a:t>
            </a:r>
            <a:r>
              <a:rPr lang="en-CA" sz="2600" dirty="0" smtClean="0">
                <a:effectLst>
                  <a:outerShdw blurRad="50800" dist="38100" dir="2700000" algn="tl" rotWithShape="0">
                    <a:srgbClr val="000000">
                      <a:alpha val="43000"/>
                    </a:srgbClr>
                  </a:outerShdw>
                </a:effectLst>
                <a:latin typeface="Arial"/>
                <a:cs typeface="Arial"/>
              </a:rPr>
              <a:t>: “interdiction de </a:t>
            </a:r>
            <a:r>
              <a:rPr lang="en-CA" sz="2600" dirty="0" err="1" smtClean="0">
                <a:effectLst>
                  <a:outerShdw blurRad="50800" dist="38100" dir="2700000" algn="tl" rotWithShape="0">
                    <a:srgbClr val="000000">
                      <a:alpha val="43000"/>
                    </a:srgbClr>
                  </a:outerShdw>
                </a:effectLst>
                <a:latin typeface="Arial"/>
                <a:cs typeface="Arial"/>
              </a:rPr>
              <a:t>manifester</a:t>
            </a:r>
            <a:r>
              <a:rPr lang="en-CA" sz="2600" dirty="0" smtClean="0">
                <a:effectLst>
                  <a:outerShdw blurRad="50800" dist="38100" dir="2700000" algn="tl" rotWithShape="0">
                    <a:srgbClr val="000000">
                      <a:alpha val="43000"/>
                    </a:srgbClr>
                  </a:outerShdw>
                </a:effectLst>
                <a:latin typeface="Arial"/>
                <a:cs typeface="Arial"/>
              </a:rPr>
              <a:t>” </a:t>
            </a:r>
            <a:r>
              <a:rPr lang="en-CA" sz="2600" dirty="0" err="1" smtClean="0">
                <a:effectLst>
                  <a:outerShdw blurRad="50800" dist="38100" dir="2700000" algn="tl" rotWithShape="0">
                    <a:srgbClr val="000000">
                      <a:alpha val="43000"/>
                    </a:srgbClr>
                  </a:outerShdw>
                </a:effectLst>
                <a:latin typeface="Arial"/>
                <a:cs typeface="Arial"/>
              </a:rPr>
              <a:t>déclarée</a:t>
            </a:r>
            <a:r>
              <a:rPr lang="en-CA" sz="2600" dirty="0" smtClean="0">
                <a:effectLst>
                  <a:outerShdw blurRad="50800" dist="38100" dir="2700000" algn="tl" rotWithShape="0">
                    <a:srgbClr val="000000">
                      <a:alpha val="43000"/>
                    </a:srgbClr>
                  </a:outerShdw>
                </a:effectLst>
                <a:latin typeface="Arial"/>
                <a:cs typeface="Arial"/>
              </a:rPr>
              <a:t> </a:t>
            </a:r>
            <a:r>
              <a:rPr lang="en-CA" sz="2600" dirty="0" err="1" smtClean="0">
                <a:effectLst>
                  <a:outerShdw blurRad="50800" dist="38100" dir="2700000" algn="tl" rotWithShape="0">
                    <a:srgbClr val="000000">
                      <a:alpha val="43000"/>
                    </a:srgbClr>
                  </a:outerShdw>
                </a:effectLst>
                <a:latin typeface="Arial"/>
                <a:cs typeface="Arial"/>
              </a:rPr>
              <a:t>inconstitutionnelle</a:t>
            </a:r>
            <a:r>
              <a:rPr lang="en-CA" sz="2600" dirty="0" smtClean="0">
                <a:effectLst>
                  <a:outerShdw blurRad="50800" dist="38100" dir="2700000" algn="tl" rotWithShape="0">
                    <a:srgbClr val="000000">
                      <a:alpha val="43000"/>
                    </a:srgbClr>
                  </a:outerShdw>
                </a:effectLst>
                <a:latin typeface="Arial"/>
                <a:cs typeface="Arial"/>
              </a:rPr>
              <a:t> en </a:t>
            </a:r>
            <a:r>
              <a:rPr lang="en-CA" sz="2600" dirty="0" err="1" smtClean="0">
                <a:effectLst>
                  <a:outerShdw blurRad="50800" dist="38100" dir="2700000" algn="tl" rotWithShape="0">
                    <a:srgbClr val="000000">
                      <a:alpha val="43000"/>
                    </a:srgbClr>
                  </a:outerShdw>
                </a:effectLst>
                <a:latin typeface="Arial"/>
                <a:cs typeface="Arial"/>
              </a:rPr>
              <a:t>vertu</a:t>
            </a:r>
            <a:r>
              <a:rPr lang="en-CA" sz="2600" dirty="0" smtClean="0">
                <a:effectLst>
                  <a:outerShdw blurRad="50800" dist="38100" dir="2700000" algn="tl" rotWithShape="0">
                    <a:srgbClr val="000000">
                      <a:alpha val="43000"/>
                    </a:srgbClr>
                  </a:outerShdw>
                </a:effectLst>
                <a:latin typeface="Arial"/>
                <a:cs typeface="Arial"/>
              </a:rPr>
              <a:t> de 2b), </a:t>
            </a:r>
            <a:r>
              <a:rPr lang="en-CA" sz="2600" dirty="0" err="1" smtClean="0">
                <a:effectLst>
                  <a:outerShdw blurRad="50800" dist="38100" dir="2700000" algn="tl" rotWithShape="0">
                    <a:srgbClr val="000000">
                      <a:alpha val="43000"/>
                    </a:srgbClr>
                  </a:outerShdw>
                </a:effectLst>
                <a:latin typeface="Arial"/>
                <a:cs typeface="Arial"/>
              </a:rPr>
              <a:t>mais</a:t>
            </a:r>
            <a:r>
              <a:rPr lang="en-CA" sz="2600" dirty="0" smtClean="0">
                <a:effectLst>
                  <a:outerShdw blurRad="50800" dist="38100" dir="2700000" algn="tl" rotWithShape="0">
                    <a:srgbClr val="000000">
                      <a:alpha val="43000"/>
                    </a:srgbClr>
                  </a:outerShdw>
                </a:effectLst>
                <a:latin typeface="Arial"/>
                <a:cs typeface="Arial"/>
              </a:rPr>
              <a:t> </a:t>
            </a:r>
            <a:r>
              <a:rPr lang="en-CA" sz="2600" dirty="0" err="1" smtClean="0">
                <a:effectLst>
                  <a:outerShdw blurRad="50800" dist="38100" dir="2700000" algn="tl" rotWithShape="0">
                    <a:srgbClr val="000000">
                      <a:alpha val="43000"/>
                    </a:srgbClr>
                  </a:outerShdw>
                </a:effectLst>
                <a:latin typeface="Arial"/>
                <a:cs typeface="Arial"/>
              </a:rPr>
              <a:t>depuis</a:t>
            </a:r>
            <a:r>
              <a:rPr lang="en-CA" sz="2600" dirty="0" smtClean="0">
                <a:effectLst>
                  <a:outerShdw blurRad="50800" dist="38100" dir="2700000" algn="tl" rotWithShape="0">
                    <a:srgbClr val="000000">
                      <a:alpha val="43000"/>
                    </a:srgbClr>
                  </a:outerShdw>
                </a:effectLst>
                <a:latin typeface="Arial"/>
                <a:cs typeface="Arial"/>
              </a:rPr>
              <a:t> </a:t>
            </a:r>
            <a:r>
              <a:rPr lang="en-CA" sz="2600" dirty="0" err="1" smtClean="0">
                <a:effectLst>
                  <a:outerShdw blurRad="50800" dist="38100" dir="2700000" algn="tl" rotWithShape="0">
                    <a:srgbClr val="000000">
                      <a:alpha val="43000"/>
                    </a:srgbClr>
                  </a:outerShdw>
                </a:effectLst>
                <a:latin typeface="Arial"/>
                <a:cs typeface="Arial"/>
              </a:rPr>
              <a:t>maintenues</a:t>
            </a:r>
            <a:r>
              <a:rPr lang="en-CA" sz="2600" dirty="0" smtClean="0">
                <a:effectLst>
                  <a:outerShdw blurRad="50800" dist="38100" dir="2700000" algn="tl" rotWithShape="0">
                    <a:srgbClr val="000000">
                      <a:alpha val="43000"/>
                    </a:srgbClr>
                  </a:outerShdw>
                </a:effectLst>
                <a:latin typeface="Arial"/>
                <a:cs typeface="Arial"/>
              </a:rPr>
              <a:t> (</a:t>
            </a:r>
            <a:r>
              <a:rPr lang="en-CA" sz="2600" b="1" i="1" dirty="0" smtClean="0">
                <a:effectLst>
                  <a:outerShdw blurRad="50800" dist="38100" dir="2700000" algn="tl" rotWithShape="0">
                    <a:srgbClr val="000000">
                      <a:alpha val="43000"/>
                    </a:srgbClr>
                  </a:outerShdw>
                </a:effectLst>
                <a:latin typeface="Arial"/>
                <a:cs typeface="Arial"/>
              </a:rPr>
              <a:t>R. c. Hébert (2007) CSQC R. v. </a:t>
            </a:r>
            <a:r>
              <a:rPr lang="en-CA" sz="2600" b="1" i="1" dirty="0" err="1" smtClean="0">
                <a:effectLst>
                  <a:outerShdw blurRad="50800" dist="38100" dir="2700000" algn="tl" rotWithShape="0">
                    <a:srgbClr val="000000">
                      <a:alpha val="43000"/>
                    </a:srgbClr>
                  </a:outerShdw>
                </a:effectLst>
                <a:latin typeface="Arial"/>
                <a:cs typeface="Arial"/>
              </a:rPr>
              <a:t>Hundert</a:t>
            </a:r>
            <a:r>
              <a:rPr lang="en-CA" sz="2600" b="1" i="1" dirty="0" smtClean="0">
                <a:effectLst>
                  <a:outerShdw blurRad="50800" dist="38100" dir="2700000" algn="tl" rotWithShape="0">
                    <a:srgbClr val="000000">
                      <a:alpha val="43000"/>
                    </a:srgbClr>
                  </a:outerShdw>
                </a:effectLst>
                <a:latin typeface="Arial"/>
                <a:cs typeface="Arial"/>
              </a:rPr>
              <a:t> (2010) ONCJ; R. v. Singh (2011) ONSC)</a:t>
            </a:r>
            <a:endParaRPr lang="en-CA" sz="2600" u="sng" dirty="0" smtClean="0">
              <a:effectLst>
                <a:outerShdw blurRad="50800" dist="38100" dir="2700000" algn="tl" rotWithShape="0">
                  <a:srgbClr val="000000">
                    <a:alpha val="43000"/>
                  </a:srgbClr>
                </a:outerShdw>
              </a:effectLst>
              <a:latin typeface="Arial"/>
              <a:cs typeface="Arial"/>
            </a:endParaRPr>
          </a:p>
          <a:p>
            <a:pPr>
              <a:lnSpc>
                <a:spcPct val="110000"/>
              </a:lnSpc>
              <a:spcBef>
                <a:spcPts val="0"/>
              </a:spcBef>
              <a:buFontTx/>
              <a:buChar char="-"/>
            </a:pPr>
            <a:r>
              <a:rPr lang="en-CA" sz="2600" dirty="0" err="1" smtClean="0">
                <a:effectLst>
                  <a:outerShdw blurRad="50800" dist="38100" dir="2700000" algn="tl" rotWithShape="0">
                    <a:srgbClr val="000000">
                      <a:alpha val="43000"/>
                    </a:srgbClr>
                  </a:outerShdw>
                </a:effectLst>
                <a:latin typeface="Arial"/>
                <a:cs typeface="Arial"/>
              </a:rPr>
              <a:t>Droit</a:t>
            </a:r>
            <a:r>
              <a:rPr lang="en-CA" sz="2600" dirty="0" smtClean="0">
                <a:effectLst>
                  <a:outerShdw blurRad="50800" dist="38100" dir="2700000" algn="tl" rotWithShape="0">
                    <a:srgbClr val="000000">
                      <a:alpha val="43000"/>
                    </a:srgbClr>
                  </a:outerShdw>
                </a:effectLst>
                <a:latin typeface="Arial"/>
                <a:cs typeface="Arial"/>
              </a:rPr>
              <a:t> </a:t>
            </a:r>
            <a:r>
              <a:rPr lang="en-CA" sz="2600" dirty="0" err="1" smtClean="0">
                <a:effectLst>
                  <a:outerShdw blurRad="50800" dist="38100" dir="2700000" algn="tl" rotWithShape="0">
                    <a:srgbClr val="000000">
                      <a:alpha val="43000"/>
                    </a:srgbClr>
                  </a:outerShdw>
                </a:effectLst>
                <a:latin typeface="Arial"/>
                <a:cs typeface="Arial"/>
              </a:rPr>
              <a:t>à</a:t>
            </a:r>
            <a:r>
              <a:rPr lang="en-CA" sz="2600" dirty="0" smtClean="0">
                <a:effectLst>
                  <a:outerShdw blurRad="50800" dist="38100" dir="2700000" algn="tl" rotWithShape="0">
                    <a:srgbClr val="000000">
                      <a:alpha val="43000"/>
                    </a:srgbClr>
                  </a:outerShdw>
                </a:effectLst>
                <a:latin typeface="Arial"/>
                <a:cs typeface="Arial"/>
              </a:rPr>
              <a:t> un </a:t>
            </a:r>
            <a:r>
              <a:rPr lang="en-CA" sz="2600" dirty="0" err="1" smtClean="0">
                <a:effectLst>
                  <a:outerShdw blurRad="50800" dist="38100" dir="2700000" algn="tl" rotWithShape="0">
                    <a:srgbClr val="000000">
                      <a:alpha val="43000"/>
                    </a:srgbClr>
                  </a:outerShdw>
                </a:effectLst>
                <a:latin typeface="Arial"/>
                <a:cs typeface="Arial"/>
              </a:rPr>
              <a:t>cautionnement</a:t>
            </a:r>
            <a:r>
              <a:rPr lang="en-CA" sz="2600" dirty="0" smtClean="0">
                <a:effectLst>
                  <a:outerShdw blurRad="50800" dist="38100" dir="2700000" algn="tl" rotWithShape="0">
                    <a:srgbClr val="000000">
                      <a:alpha val="43000"/>
                    </a:srgbClr>
                  </a:outerShdw>
                </a:effectLst>
                <a:latin typeface="Arial"/>
                <a:cs typeface="Arial"/>
              </a:rPr>
              <a:t> </a:t>
            </a:r>
            <a:r>
              <a:rPr lang="en-CA" sz="2600" dirty="0" err="1" smtClean="0">
                <a:effectLst>
                  <a:outerShdw blurRad="50800" dist="38100" dir="2700000" algn="tl" rotWithShape="0">
                    <a:srgbClr val="000000">
                      <a:alpha val="43000"/>
                    </a:srgbClr>
                  </a:outerShdw>
                </a:effectLst>
                <a:latin typeface="Arial"/>
                <a:cs typeface="Arial"/>
              </a:rPr>
              <a:t>raisonnable</a:t>
            </a:r>
            <a:r>
              <a:rPr lang="en-CA" sz="2600" dirty="0">
                <a:effectLst>
                  <a:outerShdw blurRad="50800" dist="38100" dir="2700000" algn="tl" rotWithShape="0">
                    <a:srgbClr val="000000">
                      <a:alpha val="43000"/>
                    </a:srgbClr>
                  </a:outerShdw>
                </a:effectLst>
                <a:latin typeface="Arial"/>
                <a:cs typeface="Arial"/>
              </a:rPr>
              <a:t> </a:t>
            </a:r>
            <a:r>
              <a:rPr lang="en-CA" sz="2600" dirty="0" smtClean="0">
                <a:effectLst>
                  <a:outerShdw blurRad="50800" dist="38100" dir="2700000" algn="tl" rotWithShape="0">
                    <a:srgbClr val="000000">
                      <a:alpha val="43000"/>
                    </a:srgbClr>
                  </a:outerShdw>
                </a:effectLst>
                <a:latin typeface="Arial"/>
                <a:cs typeface="Arial"/>
              </a:rPr>
              <a:t>(11e)</a:t>
            </a:r>
          </a:p>
          <a:p>
            <a:pPr>
              <a:lnSpc>
                <a:spcPct val="110000"/>
              </a:lnSpc>
              <a:spcBef>
                <a:spcPts val="0"/>
              </a:spcBef>
              <a:buFontTx/>
              <a:buChar char="-"/>
            </a:pPr>
            <a:r>
              <a:rPr lang="en-CA" sz="2600" dirty="0" err="1" smtClean="0">
                <a:effectLst>
                  <a:outerShdw blurRad="50800" dist="38100" dir="2700000" algn="tl" rotWithShape="0">
                    <a:srgbClr val="000000">
                      <a:alpha val="43000"/>
                    </a:srgbClr>
                  </a:outerShdw>
                </a:effectLst>
                <a:latin typeface="Arial"/>
                <a:cs typeface="Arial"/>
              </a:rPr>
              <a:t>Présomption</a:t>
            </a:r>
            <a:r>
              <a:rPr lang="en-CA" sz="2600" dirty="0" smtClean="0">
                <a:effectLst>
                  <a:outerShdw blurRad="50800" dist="38100" dir="2700000" algn="tl" rotWithShape="0">
                    <a:srgbClr val="000000">
                      <a:alpha val="43000"/>
                    </a:srgbClr>
                  </a:outerShdw>
                </a:effectLst>
                <a:latin typeface="Arial"/>
                <a:cs typeface="Arial"/>
              </a:rPr>
              <a:t> </a:t>
            </a:r>
            <a:r>
              <a:rPr lang="en-CA" sz="2600" dirty="0" err="1" smtClean="0">
                <a:effectLst>
                  <a:outerShdw blurRad="50800" dist="38100" dir="2700000" algn="tl" rotWithShape="0">
                    <a:srgbClr val="000000">
                      <a:alpha val="43000"/>
                    </a:srgbClr>
                  </a:outerShdw>
                </a:effectLst>
                <a:latin typeface="Arial"/>
                <a:cs typeface="Arial"/>
              </a:rPr>
              <a:t>d’innocence</a:t>
            </a:r>
            <a:r>
              <a:rPr lang="en-CA" sz="2600" dirty="0" smtClean="0">
                <a:effectLst>
                  <a:outerShdw blurRad="50800" dist="38100" dir="2700000" algn="tl" rotWithShape="0">
                    <a:srgbClr val="000000">
                      <a:alpha val="43000"/>
                    </a:srgbClr>
                  </a:outerShdw>
                </a:effectLst>
                <a:latin typeface="Arial"/>
                <a:cs typeface="Arial"/>
              </a:rPr>
              <a:t> (11d)</a:t>
            </a:r>
          </a:p>
          <a:p>
            <a:pPr>
              <a:lnSpc>
                <a:spcPct val="110000"/>
              </a:lnSpc>
              <a:spcBef>
                <a:spcPts val="0"/>
              </a:spcBef>
              <a:buFontTx/>
              <a:buChar char="-"/>
            </a:pPr>
            <a:r>
              <a:rPr lang="en-CA" sz="2600" dirty="0" err="1" smtClean="0">
                <a:effectLst>
                  <a:outerShdw blurRad="50800" dist="38100" dir="2700000" algn="tl" rotWithShape="0">
                    <a:srgbClr val="000000">
                      <a:alpha val="43000"/>
                    </a:srgbClr>
                  </a:outerShdw>
                </a:effectLst>
                <a:latin typeface="Arial"/>
                <a:cs typeface="Arial"/>
              </a:rPr>
              <a:t>Droit</a:t>
            </a:r>
            <a:r>
              <a:rPr lang="en-CA" sz="2600" dirty="0" smtClean="0">
                <a:effectLst>
                  <a:outerShdw blurRad="50800" dist="38100" dir="2700000" algn="tl" rotWithShape="0">
                    <a:srgbClr val="000000">
                      <a:alpha val="43000"/>
                    </a:srgbClr>
                  </a:outerShdw>
                </a:effectLst>
                <a:latin typeface="Arial"/>
                <a:cs typeface="Arial"/>
              </a:rPr>
              <a:t> </a:t>
            </a:r>
            <a:r>
              <a:rPr lang="en-CA" sz="2600" dirty="0" err="1" smtClean="0">
                <a:effectLst>
                  <a:outerShdw blurRad="50800" dist="38100" dir="2700000" algn="tl" rotWithShape="0">
                    <a:srgbClr val="000000">
                      <a:alpha val="43000"/>
                    </a:srgbClr>
                  </a:outerShdw>
                </a:effectLst>
                <a:latin typeface="Arial"/>
                <a:cs typeface="Arial"/>
              </a:rPr>
              <a:t>à</a:t>
            </a:r>
            <a:r>
              <a:rPr lang="en-CA" sz="2600" dirty="0" smtClean="0">
                <a:effectLst>
                  <a:outerShdw blurRad="50800" dist="38100" dir="2700000" algn="tl" rotWithShape="0">
                    <a:srgbClr val="000000">
                      <a:alpha val="43000"/>
                    </a:srgbClr>
                  </a:outerShdw>
                </a:effectLst>
                <a:latin typeface="Arial"/>
                <a:cs typeface="Arial"/>
              </a:rPr>
              <a:t> la </a:t>
            </a:r>
            <a:r>
              <a:rPr lang="en-CA" sz="2600" dirty="0" err="1" smtClean="0">
                <a:effectLst>
                  <a:outerShdw blurRad="50800" dist="38100" dir="2700000" algn="tl" rotWithShape="0">
                    <a:srgbClr val="000000">
                      <a:alpha val="43000"/>
                    </a:srgbClr>
                  </a:outerShdw>
                </a:effectLst>
                <a:latin typeface="Arial"/>
                <a:cs typeface="Arial"/>
              </a:rPr>
              <a:t>liberté</a:t>
            </a:r>
            <a:r>
              <a:rPr lang="en-CA" sz="2600" dirty="0" smtClean="0">
                <a:effectLst>
                  <a:outerShdw blurRad="50800" dist="38100" dir="2700000" algn="tl" rotWithShape="0">
                    <a:srgbClr val="000000">
                      <a:alpha val="43000"/>
                    </a:srgbClr>
                  </a:outerShdw>
                </a:effectLst>
                <a:latin typeface="Arial"/>
                <a:cs typeface="Arial"/>
              </a:rPr>
              <a:t> et </a:t>
            </a:r>
            <a:r>
              <a:rPr lang="en-CA" sz="2600" dirty="0" err="1" smtClean="0">
                <a:effectLst>
                  <a:outerShdw blurRad="50800" dist="38100" dir="2700000" algn="tl" rotWithShape="0">
                    <a:srgbClr val="000000">
                      <a:alpha val="43000"/>
                    </a:srgbClr>
                  </a:outerShdw>
                </a:effectLst>
                <a:latin typeface="Arial"/>
                <a:cs typeface="Arial"/>
              </a:rPr>
              <a:t>sécurité</a:t>
            </a:r>
            <a:r>
              <a:rPr lang="en-CA" sz="2600" dirty="0" smtClean="0">
                <a:effectLst>
                  <a:outerShdw blurRad="50800" dist="38100" dir="2700000" algn="tl" rotWithShape="0">
                    <a:srgbClr val="000000">
                      <a:alpha val="43000"/>
                    </a:srgbClr>
                  </a:outerShdw>
                </a:effectLst>
                <a:latin typeface="Arial"/>
                <a:cs typeface="Arial"/>
              </a:rPr>
              <a:t> de la </a:t>
            </a:r>
            <a:r>
              <a:rPr lang="en-CA" sz="2600" dirty="0" err="1" smtClean="0">
                <a:effectLst>
                  <a:outerShdw blurRad="50800" dist="38100" dir="2700000" algn="tl" rotWithShape="0">
                    <a:srgbClr val="000000">
                      <a:alpha val="43000"/>
                    </a:srgbClr>
                  </a:outerShdw>
                </a:effectLst>
                <a:latin typeface="Arial"/>
                <a:cs typeface="Arial"/>
              </a:rPr>
              <a:t>personne</a:t>
            </a:r>
            <a:r>
              <a:rPr lang="en-CA" sz="2600" dirty="0" smtClean="0">
                <a:effectLst>
                  <a:outerShdw blurRad="50800" dist="38100" dir="2700000" algn="tl" rotWithShape="0">
                    <a:srgbClr val="000000">
                      <a:alpha val="43000"/>
                    </a:srgbClr>
                  </a:outerShdw>
                </a:effectLst>
                <a:latin typeface="Arial"/>
                <a:cs typeface="Arial"/>
              </a:rPr>
              <a:t> (7)</a:t>
            </a:r>
          </a:p>
          <a:p>
            <a:pPr>
              <a:lnSpc>
                <a:spcPct val="110000"/>
              </a:lnSpc>
              <a:spcBef>
                <a:spcPts val="0"/>
              </a:spcBef>
              <a:buFontTx/>
              <a:buChar char="-"/>
            </a:pPr>
            <a:r>
              <a:rPr lang="en-CA" sz="2600" dirty="0" err="1" smtClean="0">
                <a:effectLst>
                  <a:outerShdw blurRad="50800" dist="38100" dir="2700000" algn="tl" rotWithShape="0">
                    <a:srgbClr val="000000">
                      <a:alpha val="43000"/>
                    </a:srgbClr>
                  </a:outerShdw>
                </a:effectLst>
                <a:latin typeface="Arial"/>
                <a:cs typeface="Arial"/>
              </a:rPr>
              <a:t>Droit</a:t>
            </a:r>
            <a:r>
              <a:rPr lang="en-CA" sz="2600" dirty="0" smtClean="0">
                <a:effectLst>
                  <a:outerShdw blurRad="50800" dist="38100" dir="2700000" algn="tl" rotWithShape="0">
                    <a:srgbClr val="000000">
                      <a:alpha val="43000"/>
                    </a:srgbClr>
                  </a:outerShdw>
                </a:effectLst>
                <a:latin typeface="Arial"/>
                <a:cs typeface="Arial"/>
              </a:rPr>
              <a:t> </a:t>
            </a:r>
            <a:r>
              <a:rPr lang="en-CA" sz="2600" dirty="0" err="1" smtClean="0">
                <a:effectLst>
                  <a:outerShdw blurRad="50800" dist="38100" dir="2700000" algn="tl" rotWithShape="0">
                    <a:srgbClr val="000000">
                      <a:alpha val="43000"/>
                    </a:srgbClr>
                  </a:outerShdw>
                </a:effectLst>
                <a:latin typeface="Arial"/>
                <a:cs typeface="Arial"/>
              </a:rPr>
              <a:t>à</a:t>
            </a:r>
            <a:r>
              <a:rPr lang="en-CA" sz="2600" dirty="0" smtClean="0">
                <a:effectLst>
                  <a:outerShdw blurRad="50800" dist="38100" dir="2700000" algn="tl" rotWithShape="0">
                    <a:srgbClr val="000000">
                      <a:alpha val="43000"/>
                    </a:srgbClr>
                  </a:outerShdw>
                </a:effectLst>
                <a:latin typeface="Arial"/>
                <a:cs typeface="Arial"/>
              </a:rPr>
              <a:t> </a:t>
            </a:r>
            <a:r>
              <a:rPr lang="en-CA" sz="2600" dirty="0" err="1" smtClean="0">
                <a:effectLst>
                  <a:outerShdw blurRad="50800" dist="38100" dir="2700000" algn="tl" rotWithShape="0">
                    <a:srgbClr val="000000">
                      <a:alpha val="43000"/>
                    </a:srgbClr>
                  </a:outerShdw>
                </a:effectLst>
                <a:latin typeface="Arial"/>
                <a:cs typeface="Arial"/>
              </a:rPr>
              <a:t>l’égalité</a:t>
            </a:r>
            <a:r>
              <a:rPr lang="en-CA" sz="2600" dirty="0" smtClean="0">
                <a:effectLst>
                  <a:outerShdw blurRad="50800" dist="38100" dir="2700000" algn="tl" rotWithShape="0">
                    <a:srgbClr val="000000">
                      <a:alpha val="43000"/>
                    </a:srgbClr>
                  </a:outerShdw>
                </a:effectLst>
                <a:latin typeface="Arial"/>
                <a:cs typeface="Arial"/>
              </a:rPr>
              <a:t> (15)</a:t>
            </a:r>
          </a:p>
          <a:p>
            <a:pPr>
              <a:lnSpc>
                <a:spcPct val="110000"/>
              </a:lnSpc>
              <a:spcBef>
                <a:spcPts val="0"/>
              </a:spcBef>
              <a:buFontTx/>
              <a:buChar char="-"/>
            </a:pPr>
            <a:r>
              <a:rPr lang="en-CA" sz="2600" dirty="0" err="1" smtClean="0">
                <a:effectLst>
                  <a:outerShdw blurRad="50800" dist="38100" dir="2700000" algn="tl" rotWithShape="0">
                    <a:srgbClr val="000000">
                      <a:alpha val="43000"/>
                    </a:srgbClr>
                  </a:outerShdw>
                </a:effectLst>
                <a:latin typeface="Arial"/>
                <a:cs typeface="Arial"/>
              </a:rPr>
              <a:t>Droit</a:t>
            </a:r>
            <a:r>
              <a:rPr lang="en-CA" sz="2600" dirty="0" smtClean="0">
                <a:effectLst>
                  <a:outerShdw blurRad="50800" dist="38100" dir="2700000" algn="tl" rotWithShape="0">
                    <a:srgbClr val="000000">
                      <a:alpha val="43000"/>
                    </a:srgbClr>
                  </a:outerShdw>
                </a:effectLst>
                <a:latin typeface="Arial"/>
                <a:cs typeface="Arial"/>
              </a:rPr>
              <a:t> </a:t>
            </a:r>
            <a:r>
              <a:rPr lang="en-CA" sz="2600" dirty="0" err="1" smtClean="0">
                <a:effectLst>
                  <a:outerShdw blurRad="50800" dist="38100" dir="2700000" algn="tl" rotWithShape="0">
                    <a:srgbClr val="000000">
                      <a:alpha val="43000"/>
                    </a:srgbClr>
                  </a:outerShdw>
                </a:effectLst>
                <a:latin typeface="Arial"/>
                <a:cs typeface="Arial"/>
              </a:rPr>
              <a:t>d’accès</a:t>
            </a:r>
            <a:r>
              <a:rPr lang="en-CA" sz="2600" dirty="0" smtClean="0">
                <a:effectLst>
                  <a:outerShdw blurRad="50800" dist="38100" dir="2700000" algn="tl" rotWithShape="0">
                    <a:srgbClr val="000000">
                      <a:alpha val="43000"/>
                    </a:srgbClr>
                  </a:outerShdw>
                </a:effectLst>
                <a:latin typeface="Arial"/>
                <a:cs typeface="Arial"/>
              </a:rPr>
              <a:t> aux </a:t>
            </a:r>
            <a:r>
              <a:rPr lang="en-CA" sz="2600" dirty="0" err="1" smtClean="0">
                <a:effectLst>
                  <a:outerShdw blurRad="50800" dist="38100" dir="2700000" algn="tl" rotWithShape="0">
                    <a:srgbClr val="000000">
                      <a:alpha val="43000"/>
                    </a:srgbClr>
                  </a:outerShdw>
                </a:effectLst>
                <a:latin typeface="Arial"/>
                <a:cs typeface="Arial"/>
              </a:rPr>
              <a:t>espaces</a:t>
            </a:r>
            <a:r>
              <a:rPr lang="en-CA" sz="2600" dirty="0" smtClean="0">
                <a:effectLst>
                  <a:outerShdw blurRad="50800" dist="38100" dir="2700000" algn="tl" rotWithShape="0">
                    <a:srgbClr val="000000">
                      <a:alpha val="43000"/>
                    </a:srgbClr>
                  </a:outerShdw>
                </a:effectLst>
                <a:latin typeface="Arial"/>
                <a:cs typeface="Arial"/>
              </a:rPr>
              <a:t> </a:t>
            </a:r>
            <a:r>
              <a:rPr lang="en-CA" sz="2600" dirty="0" err="1" smtClean="0">
                <a:effectLst>
                  <a:outerShdw blurRad="50800" dist="38100" dir="2700000" algn="tl" rotWithShape="0">
                    <a:srgbClr val="000000">
                      <a:alpha val="43000"/>
                    </a:srgbClr>
                  </a:outerShdw>
                </a:effectLst>
                <a:latin typeface="Arial"/>
                <a:cs typeface="Arial"/>
              </a:rPr>
              <a:t>accessibles</a:t>
            </a:r>
            <a:r>
              <a:rPr lang="en-CA" sz="2600" dirty="0" smtClean="0">
                <a:effectLst>
                  <a:outerShdw blurRad="50800" dist="38100" dir="2700000" algn="tl" rotWithShape="0">
                    <a:srgbClr val="000000">
                      <a:alpha val="43000"/>
                    </a:srgbClr>
                  </a:outerShdw>
                </a:effectLst>
                <a:latin typeface="Arial"/>
                <a:cs typeface="Arial"/>
              </a:rPr>
              <a:t> au public (13 Qc)</a:t>
            </a:r>
            <a:endParaRPr lang="en-CA" sz="2600" dirty="0">
              <a:effectLst>
                <a:outerShdw blurRad="50800" dist="38100" dir="2700000" algn="tl" rotWithShape="0">
                  <a:srgbClr val="000000">
                    <a:alpha val="43000"/>
                  </a:srgbClr>
                </a:outerShdw>
              </a:effectLst>
              <a:latin typeface="Arial"/>
              <a:cs typeface="Arial"/>
            </a:endParaRPr>
          </a:p>
          <a:p>
            <a:pPr>
              <a:lnSpc>
                <a:spcPct val="110000"/>
              </a:lnSpc>
              <a:spcAft>
                <a:spcPts val="2400"/>
              </a:spcAft>
              <a:buFontTx/>
              <a:buChar char="-"/>
            </a:pPr>
            <a:endParaRPr lang="en-CA" sz="2600" dirty="0" smtClean="0">
              <a:effectLst>
                <a:outerShdw blurRad="50800" dist="38100" dir="2700000" algn="tl" rotWithShape="0">
                  <a:srgbClr val="000000">
                    <a:alpha val="43000"/>
                  </a:srgbClr>
                </a:outerShdw>
              </a:effectLst>
              <a:latin typeface="Arial"/>
              <a:cs typeface="Arial"/>
            </a:endParaRPr>
          </a:p>
        </p:txBody>
      </p:sp>
    </p:spTree>
    <p:extLst>
      <p:ext uri="{BB962C8B-B14F-4D97-AF65-F5344CB8AC3E}">
        <p14:creationId xmlns:p14="http://schemas.microsoft.com/office/powerpoint/2010/main" val="382198970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052736"/>
          </a:xfrm>
          <a:solidFill>
            <a:srgbClr val="008000"/>
          </a:solidFill>
        </p:spPr>
        <p:txBody>
          <a:bodyPr>
            <a:normAutofit/>
          </a:bodyPr>
          <a:lstStyle/>
          <a:p>
            <a:pPr>
              <a:lnSpc>
                <a:spcPct val="80000"/>
              </a:lnSpc>
            </a:pPr>
            <a:r>
              <a:rPr lang="en-CA" sz="4000" b="1" dirty="0" smtClean="0">
                <a:solidFill>
                  <a:srgbClr val="FFFFFF"/>
                </a:solidFill>
                <a:effectLst>
                  <a:outerShdw blurRad="38100" dist="38100" dir="2700000" algn="tl">
                    <a:srgbClr val="000000">
                      <a:alpha val="43137"/>
                    </a:srgbClr>
                  </a:outerShdw>
                </a:effectLst>
                <a:latin typeface="Arial"/>
                <a:cs typeface="Arial"/>
              </a:rPr>
              <a:t>Obstacles </a:t>
            </a:r>
            <a:r>
              <a:rPr lang="en-CA" sz="4000" b="1" dirty="0" err="1" smtClean="0">
                <a:solidFill>
                  <a:srgbClr val="FFFFFF"/>
                </a:solidFill>
                <a:effectLst>
                  <a:outerShdw blurRad="38100" dist="38100" dir="2700000" algn="tl">
                    <a:srgbClr val="000000">
                      <a:alpha val="43137"/>
                    </a:srgbClr>
                  </a:outerShdw>
                </a:effectLst>
                <a:latin typeface="Arial"/>
                <a:cs typeface="Arial"/>
              </a:rPr>
              <a:t>à</a:t>
            </a:r>
            <a:r>
              <a:rPr lang="en-CA" sz="4000" b="1" dirty="0" smtClean="0">
                <a:solidFill>
                  <a:srgbClr val="FFFFFF"/>
                </a:solidFill>
                <a:effectLst>
                  <a:outerShdw blurRad="38100" dist="38100" dir="2700000" algn="tl">
                    <a:srgbClr val="000000">
                      <a:alpha val="43137"/>
                    </a:srgbClr>
                  </a:outerShdw>
                </a:effectLst>
                <a:latin typeface="Arial"/>
                <a:cs typeface="Arial"/>
              </a:rPr>
              <a:t> la </a:t>
            </a:r>
            <a:r>
              <a:rPr lang="en-CA" sz="4000" b="1" dirty="0" err="1" smtClean="0">
                <a:solidFill>
                  <a:srgbClr val="FFFFFF"/>
                </a:solidFill>
                <a:effectLst>
                  <a:outerShdw blurRad="38100" dist="38100" dir="2700000" algn="tl">
                    <a:srgbClr val="000000">
                      <a:alpha val="43137"/>
                    </a:srgbClr>
                  </a:outerShdw>
                </a:effectLst>
                <a:latin typeface="Arial"/>
                <a:cs typeface="Arial"/>
              </a:rPr>
              <a:t>défense</a:t>
            </a:r>
            <a:r>
              <a:rPr lang="en-CA" sz="4000" b="1" dirty="0" smtClean="0">
                <a:solidFill>
                  <a:srgbClr val="FFFFFF"/>
                </a:solidFill>
                <a:effectLst>
                  <a:outerShdw blurRad="38100" dist="38100" dir="2700000" algn="tl">
                    <a:srgbClr val="000000">
                      <a:alpha val="43137"/>
                    </a:srgbClr>
                  </a:outerShdw>
                </a:effectLst>
                <a:latin typeface="Arial"/>
                <a:cs typeface="Arial"/>
              </a:rPr>
              <a:t> des </a:t>
            </a:r>
            <a:r>
              <a:rPr lang="en-CA" sz="4000" b="1" dirty="0" err="1" smtClean="0">
                <a:solidFill>
                  <a:srgbClr val="FFFFFF"/>
                </a:solidFill>
                <a:effectLst>
                  <a:outerShdw blurRad="38100" dist="38100" dir="2700000" algn="tl">
                    <a:srgbClr val="000000">
                      <a:alpha val="43137"/>
                    </a:srgbClr>
                  </a:outerShdw>
                </a:effectLst>
                <a:latin typeface="Arial"/>
                <a:cs typeface="Arial"/>
              </a:rPr>
              <a:t>droits</a:t>
            </a:r>
            <a:endParaRPr lang="en-CA" sz="4000" b="1" dirty="0">
              <a:solidFill>
                <a:srgbClr val="FFFFFF"/>
              </a:solidFill>
              <a:effectLst>
                <a:outerShdw blurRad="38100" dist="38100" dir="2700000" algn="tl">
                  <a:srgbClr val="000000">
                    <a:alpha val="43137"/>
                  </a:srgbClr>
                </a:outerShdw>
              </a:effectLst>
              <a:latin typeface="Arial"/>
              <a:cs typeface="Arial"/>
            </a:endParaRPr>
          </a:p>
        </p:txBody>
      </p:sp>
      <p:sp>
        <p:nvSpPr>
          <p:cNvPr id="3" name="Espace réservé du contenu 2"/>
          <p:cNvSpPr>
            <a:spLocks noGrp="1"/>
          </p:cNvSpPr>
          <p:nvPr>
            <p:ph idx="1"/>
          </p:nvPr>
        </p:nvSpPr>
        <p:spPr>
          <a:xfrm>
            <a:off x="72008" y="1052736"/>
            <a:ext cx="9036496" cy="5544616"/>
          </a:xfrm>
        </p:spPr>
        <p:txBody>
          <a:bodyPr>
            <a:normAutofit/>
          </a:bodyPr>
          <a:lstStyle/>
          <a:p>
            <a:pPr marL="514350" indent="-514350">
              <a:lnSpc>
                <a:spcPct val="150000"/>
              </a:lnSpc>
              <a:buAutoNum type="arabicParenR"/>
            </a:pPr>
            <a:r>
              <a:rPr lang="en-CA" b="1" dirty="0" err="1" smtClean="0">
                <a:effectLst>
                  <a:outerShdw blurRad="38100" dist="38100" dir="2700000" algn="tl">
                    <a:srgbClr val="000000">
                      <a:alpha val="43137"/>
                    </a:srgbClr>
                  </a:outerShdw>
                </a:effectLst>
                <a:latin typeface="Arial"/>
                <a:cs typeface="Arial"/>
              </a:rPr>
              <a:t>Espace</a:t>
            </a:r>
            <a:r>
              <a:rPr lang="en-CA" b="1" dirty="0" smtClean="0">
                <a:effectLst>
                  <a:outerShdw blurRad="38100" dist="38100" dir="2700000" algn="tl">
                    <a:srgbClr val="000000">
                      <a:alpha val="43137"/>
                    </a:srgbClr>
                  </a:outerShdw>
                </a:effectLst>
                <a:latin typeface="Arial"/>
                <a:cs typeface="Arial"/>
              </a:rPr>
              <a:t> </a:t>
            </a:r>
            <a:r>
              <a:rPr lang="en-CA" b="1" dirty="0" err="1" smtClean="0">
                <a:effectLst>
                  <a:outerShdw blurRad="38100" dist="38100" dir="2700000" algn="tl">
                    <a:srgbClr val="000000">
                      <a:alpha val="43137"/>
                    </a:srgbClr>
                  </a:outerShdw>
                </a:effectLst>
                <a:latin typeface="Arial"/>
                <a:cs typeface="Arial"/>
              </a:rPr>
              <a:t>juridique</a:t>
            </a:r>
            <a:r>
              <a:rPr lang="en-CA" b="1" dirty="0" smtClean="0">
                <a:effectLst>
                  <a:outerShdw blurRad="38100" dist="38100" dir="2700000" algn="tl">
                    <a:srgbClr val="000000">
                      <a:alpha val="43137"/>
                    </a:srgbClr>
                  </a:outerShdw>
                </a:effectLst>
                <a:latin typeface="Arial"/>
                <a:cs typeface="Arial"/>
              </a:rPr>
              <a:t> </a:t>
            </a:r>
            <a:r>
              <a:rPr lang="en-CA" b="1" dirty="0" err="1" smtClean="0">
                <a:effectLst>
                  <a:outerShdw blurRad="38100" dist="38100" dir="2700000" algn="tl">
                    <a:srgbClr val="000000">
                      <a:alpha val="43137"/>
                    </a:srgbClr>
                  </a:outerShdw>
                </a:effectLst>
                <a:latin typeface="Arial"/>
                <a:cs typeface="Arial"/>
              </a:rPr>
              <a:t>limité</a:t>
            </a:r>
            <a:endParaRPr lang="en-CA" b="1" dirty="0" smtClean="0">
              <a:effectLst>
                <a:outerShdw blurRad="38100" dist="38100" dir="2700000" algn="tl">
                  <a:srgbClr val="000000">
                    <a:alpha val="43137"/>
                  </a:srgbClr>
                </a:outerShdw>
              </a:effectLst>
              <a:latin typeface="Arial"/>
              <a:cs typeface="Arial"/>
            </a:endParaRPr>
          </a:p>
          <a:p>
            <a:pPr>
              <a:lnSpc>
                <a:spcPct val="120000"/>
              </a:lnSpc>
              <a:buFontTx/>
              <a:buChar char="-"/>
            </a:pPr>
            <a:r>
              <a:rPr lang="en-CA" dirty="0" smtClean="0">
                <a:effectLst>
                  <a:outerShdw blurRad="38100" dist="38100" dir="2700000" algn="tl">
                    <a:srgbClr val="000000">
                      <a:alpha val="43137"/>
                    </a:srgbClr>
                  </a:outerShdw>
                </a:effectLst>
                <a:latin typeface="Arial"/>
                <a:cs typeface="Arial"/>
              </a:rPr>
              <a:t>conditions </a:t>
            </a:r>
            <a:r>
              <a:rPr lang="en-CA" dirty="0" err="1" smtClean="0">
                <a:effectLst>
                  <a:outerShdw blurRad="38100" dist="38100" dir="2700000" algn="tl">
                    <a:srgbClr val="000000">
                      <a:alpha val="43137"/>
                    </a:srgbClr>
                  </a:outerShdw>
                </a:effectLst>
                <a:latin typeface="Arial"/>
                <a:cs typeface="Arial"/>
              </a:rPr>
              <a:t>doivent</a:t>
            </a:r>
            <a:r>
              <a:rPr lang="en-CA" dirty="0" smtClean="0">
                <a:effectLst>
                  <a:outerShdw blurRad="38100" dist="38100" dir="2700000" algn="tl">
                    <a:srgbClr val="000000">
                      <a:alpha val="43137"/>
                    </a:srgbClr>
                  </a:outerShdw>
                </a:effectLst>
                <a:latin typeface="Arial"/>
                <a:cs typeface="Arial"/>
              </a:rPr>
              <a:t> </a:t>
            </a:r>
            <a:r>
              <a:rPr lang="en-CA" dirty="0" err="1" smtClean="0">
                <a:effectLst>
                  <a:outerShdw blurRad="38100" dist="38100" dir="2700000" algn="tl">
                    <a:srgbClr val="000000">
                      <a:alpha val="43137"/>
                    </a:srgbClr>
                  </a:outerShdw>
                </a:effectLst>
                <a:latin typeface="Arial"/>
                <a:cs typeface="Arial"/>
              </a:rPr>
              <a:t>être</a:t>
            </a:r>
            <a:r>
              <a:rPr lang="en-CA" dirty="0" smtClean="0">
                <a:effectLst>
                  <a:outerShdw blurRad="38100" dist="38100" dir="2700000" algn="tl">
                    <a:srgbClr val="000000">
                      <a:alpha val="43137"/>
                    </a:srgbClr>
                  </a:outerShdw>
                </a:effectLst>
                <a:latin typeface="Arial"/>
                <a:cs typeface="Arial"/>
              </a:rPr>
              <a:t> </a:t>
            </a:r>
            <a:r>
              <a:rPr lang="en-CA" dirty="0" err="1" smtClean="0">
                <a:effectLst>
                  <a:outerShdw blurRad="38100" dist="38100" dir="2700000" algn="tl">
                    <a:srgbClr val="000000">
                      <a:alpha val="43137"/>
                    </a:srgbClr>
                  </a:outerShdw>
                </a:effectLst>
                <a:latin typeface="Arial"/>
                <a:cs typeface="Arial"/>
              </a:rPr>
              <a:t>contestées</a:t>
            </a:r>
            <a:r>
              <a:rPr lang="en-CA" dirty="0" smtClean="0">
                <a:effectLst>
                  <a:outerShdw blurRad="38100" dist="38100" dir="2700000" algn="tl">
                    <a:srgbClr val="000000">
                      <a:alpha val="43137"/>
                    </a:srgbClr>
                  </a:outerShdw>
                </a:effectLst>
                <a:latin typeface="Arial"/>
                <a:cs typeface="Arial"/>
              </a:rPr>
              <a:t> </a:t>
            </a:r>
            <a:r>
              <a:rPr lang="en-CA" dirty="0" err="1" smtClean="0">
                <a:effectLst>
                  <a:outerShdw blurRad="38100" dist="38100" dir="2700000" algn="tl">
                    <a:srgbClr val="000000">
                      <a:alpha val="43137"/>
                    </a:srgbClr>
                  </a:outerShdw>
                </a:effectLst>
                <a:latin typeface="Arial"/>
                <a:cs typeface="Arial"/>
              </a:rPr>
              <a:t>dans</a:t>
            </a:r>
            <a:r>
              <a:rPr lang="en-CA" dirty="0" smtClean="0">
                <a:effectLst>
                  <a:outerShdw blurRad="38100" dist="38100" dir="2700000" algn="tl">
                    <a:srgbClr val="000000">
                      <a:alpha val="43137"/>
                    </a:srgbClr>
                  </a:outerShdw>
                </a:effectLst>
                <a:latin typeface="Arial"/>
                <a:cs typeface="Arial"/>
              </a:rPr>
              <a:t> </a:t>
            </a:r>
            <a:r>
              <a:rPr lang="en-CA" dirty="0" err="1" smtClean="0">
                <a:effectLst>
                  <a:outerShdw blurRad="38100" dist="38100" dir="2700000" algn="tl">
                    <a:srgbClr val="000000">
                      <a:alpha val="43137"/>
                    </a:srgbClr>
                  </a:outerShdw>
                </a:effectLst>
                <a:latin typeface="Arial"/>
                <a:cs typeface="Arial"/>
              </a:rPr>
              <a:t>une</a:t>
            </a:r>
            <a:r>
              <a:rPr lang="en-CA" dirty="0" smtClean="0">
                <a:effectLst>
                  <a:outerShdw blurRad="38100" dist="38100" dir="2700000" algn="tl">
                    <a:srgbClr val="000000">
                      <a:alpha val="43137"/>
                    </a:srgbClr>
                  </a:outerShdw>
                </a:effectLst>
                <a:latin typeface="Arial"/>
                <a:cs typeface="Arial"/>
              </a:rPr>
              <a:t> </a:t>
            </a:r>
            <a:r>
              <a:rPr lang="en-CA" dirty="0" err="1" smtClean="0">
                <a:effectLst>
                  <a:outerShdw blurRad="38100" dist="38100" dir="2700000" algn="tl">
                    <a:srgbClr val="000000">
                      <a:alpha val="43137"/>
                    </a:srgbClr>
                  </a:outerShdw>
                </a:effectLst>
                <a:latin typeface="Arial"/>
                <a:cs typeface="Arial"/>
              </a:rPr>
              <a:t>procédure</a:t>
            </a:r>
            <a:r>
              <a:rPr lang="en-CA" dirty="0" smtClean="0">
                <a:effectLst>
                  <a:outerShdw blurRad="38100" dist="38100" dir="2700000" algn="tl">
                    <a:srgbClr val="000000">
                      <a:alpha val="43137"/>
                    </a:srgbClr>
                  </a:outerShdw>
                </a:effectLst>
                <a:latin typeface="Arial"/>
                <a:cs typeface="Arial"/>
              </a:rPr>
              <a:t> </a:t>
            </a:r>
            <a:r>
              <a:rPr lang="en-CA" dirty="0" err="1" smtClean="0">
                <a:effectLst>
                  <a:outerShdw blurRad="38100" dist="38100" dir="2700000" algn="tl">
                    <a:srgbClr val="000000">
                      <a:alpha val="43137"/>
                    </a:srgbClr>
                  </a:outerShdw>
                </a:effectLst>
                <a:latin typeface="Arial"/>
                <a:cs typeface="Arial"/>
              </a:rPr>
              <a:t>distincte</a:t>
            </a:r>
            <a:r>
              <a:rPr lang="en-CA" dirty="0" smtClean="0">
                <a:effectLst>
                  <a:outerShdw blurRad="38100" dist="38100" dir="2700000" algn="tl">
                    <a:srgbClr val="000000">
                      <a:alpha val="43137"/>
                    </a:srgbClr>
                  </a:outerShdw>
                </a:effectLst>
                <a:latin typeface="Arial"/>
                <a:cs typeface="Arial"/>
              </a:rPr>
              <a:t> (</a:t>
            </a:r>
            <a:r>
              <a:rPr lang="en-CA" dirty="0">
                <a:effectLst>
                  <a:outerShdw blurRad="38100" dist="38100" dir="2700000" algn="tl">
                    <a:srgbClr val="000000">
                      <a:alpha val="43137"/>
                    </a:srgbClr>
                  </a:outerShdw>
                </a:effectLst>
                <a:latin typeface="Arial"/>
                <a:cs typeface="Arial"/>
              </a:rPr>
              <a:t>a</a:t>
            </a:r>
            <a:r>
              <a:rPr lang="en-CA" dirty="0" smtClean="0">
                <a:effectLst>
                  <a:outerShdw blurRad="38100" dist="38100" dir="2700000" algn="tl">
                    <a:srgbClr val="000000">
                      <a:alpha val="43137"/>
                    </a:srgbClr>
                  </a:outerShdw>
                </a:effectLst>
                <a:latin typeface="Arial"/>
                <a:cs typeface="Arial"/>
              </a:rPr>
              <a:t>. 520 </a:t>
            </a:r>
            <a:r>
              <a:rPr lang="en-CA" dirty="0" err="1" smtClean="0">
                <a:effectLst>
                  <a:outerShdw blurRad="38100" dist="38100" dir="2700000" algn="tl">
                    <a:srgbClr val="000000">
                      <a:alpha val="43137"/>
                    </a:srgbClr>
                  </a:outerShdw>
                </a:effectLst>
                <a:latin typeface="Arial"/>
                <a:cs typeface="Arial"/>
              </a:rPr>
              <a:t>C.cr</a:t>
            </a:r>
            <a:r>
              <a:rPr lang="en-CA" dirty="0" smtClean="0">
                <a:effectLst>
                  <a:outerShdw blurRad="38100" dist="38100" dir="2700000" algn="tl">
                    <a:srgbClr val="000000">
                      <a:alpha val="43137"/>
                    </a:srgbClr>
                  </a:outerShdw>
                </a:effectLst>
                <a:latin typeface="Arial"/>
                <a:cs typeface="Arial"/>
              </a:rPr>
              <a:t>.) en </a:t>
            </a:r>
            <a:r>
              <a:rPr lang="en-CA" dirty="0" err="1" smtClean="0">
                <a:effectLst>
                  <a:outerShdw blurRad="38100" dist="38100" dir="2700000" algn="tl">
                    <a:srgbClr val="000000">
                      <a:alpha val="43137"/>
                    </a:srgbClr>
                  </a:outerShdw>
                </a:effectLst>
                <a:latin typeface="Arial"/>
                <a:cs typeface="Arial"/>
              </a:rPr>
              <a:t>Cour</a:t>
            </a:r>
            <a:r>
              <a:rPr lang="en-CA" dirty="0" smtClean="0">
                <a:effectLst>
                  <a:outerShdw blurRad="38100" dist="38100" dir="2700000" algn="tl">
                    <a:srgbClr val="000000">
                      <a:alpha val="43137"/>
                    </a:srgbClr>
                  </a:outerShdw>
                </a:effectLst>
                <a:latin typeface="Arial"/>
                <a:cs typeface="Arial"/>
              </a:rPr>
              <a:t> </a:t>
            </a:r>
            <a:r>
              <a:rPr lang="en-CA" dirty="0" err="1" smtClean="0">
                <a:effectLst>
                  <a:outerShdw blurRad="38100" dist="38100" dir="2700000" algn="tl">
                    <a:srgbClr val="000000">
                      <a:alpha val="43137"/>
                    </a:srgbClr>
                  </a:outerShdw>
                </a:effectLst>
                <a:latin typeface="Arial"/>
                <a:cs typeface="Arial"/>
              </a:rPr>
              <a:t>supérieure</a:t>
            </a:r>
            <a:r>
              <a:rPr lang="en-CA" dirty="0" smtClean="0">
                <a:effectLst>
                  <a:outerShdw blurRad="38100" dist="38100" dir="2700000" algn="tl">
                    <a:srgbClr val="000000">
                      <a:alpha val="43137"/>
                    </a:srgbClr>
                  </a:outerShdw>
                </a:effectLst>
                <a:latin typeface="Arial"/>
                <a:cs typeface="Arial"/>
              </a:rPr>
              <a:t> sans </a:t>
            </a:r>
            <a:r>
              <a:rPr lang="en-CA" dirty="0" err="1" smtClean="0">
                <a:effectLst>
                  <a:outerShdw blurRad="38100" dist="38100" dir="2700000" algn="tl">
                    <a:srgbClr val="000000">
                      <a:alpha val="43137"/>
                    </a:srgbClr>
                  </a:outerShdw>
                </a:effectLst>
                <a:latin typeface="Arial"/>
                <a:cs typeface="Arial"/>
              </a:rPr>
              <a:t>droit</a:t>
            </a:r>
            <a:r>
              <a:rPr lang="en-CA" dirty="0" smtClean="0">
                <a:effectLst>
                  <a:outerShdw blurRad="38100" dist="38100" dir="2700000" algn="tl">
                    <a:srgbClr val="000000">
                      <a:alpha val="43137"/>
                    </a:srgbClr>
                  </a:outerShdw>
                </a:effectLst>
                <a:latin typeface="Arial"/>
                <a:cs typeface="Arial"/>
              </a:rPr>
              <a:t> </a:t>
            </a:r>
            <a:r>
              <a:rPr lang="en-CA" dirty="0" err="1" smtClean="0">
                <a:effectLst>
                  <a:outerShdw blurRad="38100" dist="38100" dir="2700000" algn="tl">
                    <a:srgbClr val="000000">
                      <a:alpha val="43137"/>
                    </a:srgbClr>
                  </a:outerShdw>
                </a:effectLst>
                <a:latin typeface="Arial"/>
                <a:cs typeface="Arial"/>
              </a:rPr>
              <a:t>d’appel</a:t>
            </a:r>
            <a:r>
              <a:rPr lang="en-CA" dirty="0" smtClean="0">
                <a:effectLst>
                  <a:outerShdw blurRad="38100" dist="38100" dir="2700000" algn="tl">
                    <a:srgbClr val="000000">
                      <a:alpha val="43137"/>
                    </a:srgbClr>
                  </a:outerShdw>
                </a:effectLst>
                <a:latin typeface="Arial"/>
                <a:cs typeface="Arial"/>
              </a:rPr>
              <a:t>; </a:t>
            </a:r>
          </a:p>
          <a:p>
            <a:pPr>
              <a:lnSpc>
                <a:spcPct val="120000"/>
              </a:lnSpc>
              <a:buFontTx/>
              <a:buChar char="-"/>
            </a:pPr>
            <a:r>
              <a:rPr lang="en-CA" dirty="0">
                <a:effectLst>
                  <a:outerShdw blurRad="38100" dist="38100" dir="2700000" algn="tl">
                    <a:srgbClr val="000000">
                      <a:alpha val="43137"/>
                    </a:srgbClr>
                  </a:outerShdw>
                </a:effectLst>
                <a:latin typeface="Arial"/>
                <a:cs typeface="Arial"/>
              </a:rPr>
              <a:t>a</a:t>
            </a:r>
            <a:r>
              <a:rPr lang="en-CA" dirty="0" smtClean="0">
                <a:effectLst>
                  <a:outerShdw blurRad="38100" dist="38100" dir="2700000" algn="tl">
                    <a:srgbClr val="000000">
                      <a:alpha val="43137"/>
                    </a:srgbClr>
                  </a:outerShdw>
                </a:effectLst>
                <a:latin typeface="Arial"/>
                <a:cs typeface="Arial"/>
              </a:rPr>
              <a:t>rguments ne </a:t>
            </a:r>
            <a:r>
              <a:rPr lang="en-CA" dirty="0" err="1" smtClean="0">
                <a:effectLst>
                  <a:outerShdw blurRad="38100" dist="38100" dir="2700000" algn="tl">
                    <a:srgbClr val="000000">
                      <a:alpha val="43137"/>
                    </a:srgbClr>
                  </a:outerShdw>
                </a:effectLst>
                <a:latin typeface="Arial"/>
                <a:cs typeface="Arial"/>
              </a:rPr>
              <a:t>peuvent</a:t>
            </a:r>
            <a:r>
              <a:rPr lang="en-CA" dirty="0" smtClean="0">
                <a:effectLst>
                  <a:outerShdw blurRad="38100" dist="38100" dir="2700000" algn="tl">
                    <a:srgbClr val="000000">
                      <a:alpha val="43137"/>
                    </a:srgbClr>
                  </a:outerShdw>
                </a:effectLst>
                <a:latin typeface="Arial"/>
                <a:cs typeface="Arial"/>
              </a:rPr>
              <a:t> </a:t>
            </a:r>
            <a:r>
              <a:rPr lang="en-CA" dirty="0" err="1" smtClean="0">
                <a:effectLst>
                  <a:outerShdw blurRad="38100" dist="38100" dir="2700000" algn="tl">
                    <a:srgbClr val="000000">
                      <a:alpha val="43137"/>
                    </a:srgbClr>
                  </a:outerShdw>
                </a:effectLst>
                <a:latin typeface="Arial"/>
                <a:cs typeface="Arial"/>
              </a:rPr>
              <a:t>être</a:t>
            </a:r>
            <a:r>
              <a:rPr lang="en-CA" dirty="0" smtClean="0">
                <a:effectLst>
                  <a:outerShdw blurRad="38100" dist="38100" dir="2700000" algn="tl">
                    <a:srgbClr val="000000">
                      <a:alpha val="43137"/>
                    </a:srgbClr>
                  </a:outerShdw>
                </a:effectLst>
                <a:latin typeface="Arial"/>
                <a:cs typeface="Arial"/>
              </a:rPr>
              <a:t> </a:t>
            </a:r>
            <a:r>
              <a:rPr lang="en-CA" dirty="0" err="1" smtClean="0">
                <a:effectLst>
                  <a:outerShdw blurRad="38100" dist="38100" dir="2700000" algn="tl">
                    <a:srgbClr val="000000">
                      <a:alpha val="43137"/>
                    </a:srgbClr>
                  </a:outerShdw>
                </a:effectLst>
                <a:latin typeface="Arial"/>
                <a:cs typeface="Arial"/>
              </a:rPr>
              <a:t>soulevés</a:t>
            </a:r>
            <a:r>
              <a:rPr lang="en-CA" dirty="0" smtClean="0">
                <a:effectLst>
                  <a:outerShdw blurRad="38100" dist="38100" dir="2700000" algn="tl">
                    <a:srgbClr val="000000">
                      <a:alpha val="43137"/>
                    </a:srgbClr>
                  </a:outerShdw>
                </a:effectLst>
                <a:latin typeface="Arial"/>
                <a:cs typeface="Arial"/>
              </a:rPr>
              <a:t> </a:t>
            </a:r>
            <a:r>
              <a:rPr lang="en-CA" dirty="0" err="1" smtClean="0">
                <a:effectLst>
                  <a:outerShdw blurRad="38100" dist="38100" dir="2700000" algn="tl">
                    <a:srgbClr val="000000">
                      <a:alpha val="43137"/>
                    </a:srgbClr>
                  </a:outerShdw>
                </a:effectLst>
                <a:latin typeface="Arial"/>
                <a:cs typeface="Arial"/>
              </a:rPr>
              <a:t>durant</a:t>
            </a:r>
            <a:r>
              <a:rPr lang="en-CA" dirty="0" smtClean="0">
                <a:effectLst>
                  <a:outerShdw blurRad="38100" dist="38100" dir="2700000" algn="tl">
                    <a:srgbClr val="000000">
                      <a:alpha val="43137"/>
                    </a:srgbClr>
                  </a:outerShdw>
                </a:effectLst>
                <a:latin typeface="Arial"/>
                <a:cs typeface="Arial"/>
              </a:rPr>
              <a:t> le </a:t>
            </a:r>
            <a:r>
              <a:rPr lang="en-CA" dirty="0" err="1" smtClean="0">
                <a:effectLst>
                  <a:outerShdw blurRad="38100" dist="38100" dir="2700000" algn="tl">
                    <a:srgbClr val="000000">
                      <a:alpha val="43137"/>
                    </a:srgbClr>
                  </a:outerShdw>
                </a:effectLst>
                <a:latin typeface="Arial"/>
                <a:cs typeface="Arial"/>
              </a:rPr>
              <a:t>procès</a:t>
            </a:r>
            <a:r>
              <a:rPr lang="en-CA" dirty="0" smtClean="0">
                <a:effectLst>
                  <a:outerShdw blurRad="38100" dist="38100" dir="2700000" algn="tl">
                    <a:srgbClr val="000000">
                      <a:alpha val="43137"/>
                    </a:srgbClr>
                  </a:outerShdw>
                </a:effectLst>
                <a:latin typeface="Arial"/>
                <a:cs typeface="Arial"/>
              </a:rPr>
              <a:t>;</a:t>
            </a:r>
          </a:p>
          <a:p>
            <a:pPr>
              <a:lnSpc>
                <a:spcPct val="120000"/>
              </a:lnSpc>
              <a:buFontTx/>
              <a:buChar char="-"/>
            </a:pPr>
            <a:r>
              <a:rPr lang="en-CA" dirty="0">
                <a:effectLst>
                  <a:outerShdw blurRad="38100" dist="38100" dir="2700000" algn="tl">
                    <a:srgbClr val="000000">
                      <a:alpha val="43137"/>
                    </a:srgbClr>
                  </a:outerShdw>
                </a:effectLst>
                <a:latin typeface="Arial"/>
                <a:cs typeface="Arial"/>
              </a:rPr>
              <a:t>a</a:t>
            </a:r>
            <a:r>
              <a:rPr lang="en-CA" dirty="0" smtClean="0">
                <a:effectLst>
                  <a:outerShdw blurRad="38100" dist="38100" dir="2700000" algn="tl">
                    <a:srgbClr val="000000">
                      <a:alpha val="43137"/>
                    </a:srgbClr>
                  </a:outerShdw>
                </a:effectLst>
                <a:latin typeface="Arial"/>
                <a:cs typeface="Arial"/>
              </a:rPr>
              <a:t>rguments non </a:t>
            </a:r>
            <a:r>
              <a:rPr lang="en-CA" dirty="0" err="1" smtClean="0">
                <a:effectLst>
                  <a:outerShdw blurRad="38100" dist="38100" dir="2700000" algn="tl">
                    <a:srgbClr val="000000">
                      <a:alpha val="43137"/>
                    </a:srgbClr>
                  </a:outerShdw>
                </a:effectLst>
                <a:latin typeface="Arial"/>
                <a:cs typeface="Arial"/>
              </a:rPr>
              <a:t>admissibles</a:t>
            </a:r>
            <a:r>
              <a:rPr lang="en-CA" dirty="0" smtClean="0">
                <a:effectLst>
                  <a:outerShdw blurRad="38100" dist="38100" dir="2700000" algn="tl">
                    <a:srgbClr val="000000">
                      <a:alpha val="43137"/>
                    </a:srgbClr>
                  </a:outerShdw>
                </a:effectLst>
                <a:latin typeface="Arial"/>
                <a:cs typeface="Arial"/>
              </a:rPr>
              <a:t> en </a:t>
            </a:r>
            <a:r>
              <a:rPr lang="en-CA" dirty="0" err="1" smtClean="0">
                <a:effectLst>
                  <a:outerShdw blurRad="38100" dist="38100" dir="2700000" algn="tl">
                    <a:srgbClr val="000000">
                      <a:alpha val="43137"/>
                    </a:srgbClr>
                  </a:outerShdw>
                </a:effectLst>
                <a:latin typeface="Arial"/>
                <a:cs typeface="Arial"/>
              </a:rPr>
              <a:t>défense</a:t>
            </a:r>
            <a:r>
              <a:rPr lang="en-CA" dirty="0" smtClean="0">
                <a:effectLst>
                  <a:outerShdw blurRad="38100" dist="38100" dir="2700000" algn="tl">
                    <a:srgbClr val="000000">
                      <a:alpha val="43137"/>
                    </a:srgbClr>
                  </a:outerShdw>
                </a:effectLst>
                <a:latin typeface="Arial"/>
                <a:cs typeface="Arial"/>
              </a:rPr>
              <a:t> </a:t>
            </a:r>
            <a:r>
              <a:rPr lang="en-CA" dirty="0" err="1" smtClean="0">
                <a:effectLst>
                  <a:outerShdw blurRad="38100" dist="38100" dir="2700000" algn="tl">
                    <a:srgbClr val="000000">
                      <a:alpha val="43137"/>
                    </a:srgbClr>
                  </a:outerShdw>
                </a:effectLst>
                <a:latin typeface="Arial"/>
                <a:cs typeface="Arial"/>
              </a:rPr>
              <a:t>dans</a:t>
            </a:r>
            <a:r>
              <a:rPr lang="en-CA" dirty="0" smtClean="0">
                <a:effectLst>
                  <a:outerShdw blurRad="38100" dist="38100" dir="2700000" algn="tl">
                    <a:srgbClr val="000000">
                      <a:alpha val="43137"/>
                    </a:srgbClr>
                  </a:outerShdw>
                </a:effectLst>
                <a:latin typeface="Arial"/>
                <a:cs typeface="Arial"/>
              </a:rPr>
              <a:t> </a:t>
            </a:r>
            <a:r>
              <a:rPr lang="en-CA" dirty="0" err="1" smtClean="0">
                <a:effectLst>
                  <a:outerShdw blurRad="38100" dist="38100" dir="2700000" algn="tl">
                    <a:srgbClr val="000000">
                      <a:alpha val="43137"/>
                    </a:srgbClr>
                  </a:outerShdw>
                </a:effectLst>
                <a:latin typeface="Arial"/>
                <a:cs typeface="Arial"/>
              </a:rPr>
              <a:t>cas</a:t>
            </a:r>
            <a:r>
              <a:rPr lang="en-CA" dirty="0" smtClean="0">
                <a:effectLst>
                  <a:outerShdw blurRad="38100" dist="38100" dir="2700000" algn="tl">
                    <a:srgbClr val="000000">
                      <a:alpha val="43137"/>
                    </a:srgbClr>
                  </a:outerShdw>
                </a:effectLst>
                <a:latin typeface="Arial"/>
                <a:cs typeface="Arial"/>
              </a:rPr>
              <a:t> de </a:t>
            </a:r>
            <a:r>
              <a:rPr lang="en-CA" dirty="0" err="1" smtClean="0">
                <a:effectLst>
                  <a:outerShdw blurRad="38100" dist="38100" dir="2700000" algn="tl">
                    <a:srgbClr val="000000">
                      <a:alpha val="43137"/>
                    </a:srgbClr>
                  </a:outerShdw>
                </a:effectLst>
                <a:latin typeface="Arial"/>
                <a:cs typeface="Arial"/>
              </a:rPr>
              <a:t>bris</a:t>
            </a:r>
            <a:endParaRPr lang="en-CA" dirty="0" smtClean="0">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67529254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1052736"/>
            <a:ext cx="8928992" cy="5805264"/>
          </a:xfrm>
        </p:spPr>
        <p:txBody>
          <a:bodyPr>
            <a:noAutofit/>
          </a:bodyPr>
          <a:lstStyle/>
          <a:p>
            <a:pPr marL="0" indent="0">
              <a:buNone/>
            </a:pPr>
            <a:r>
              <a:rPr lang="en-CA" b="1" dirty="0">
                <a:effectLst>
                  <a:outerShdw blurRad="38100" dist="38100" dir="2700000" algn="tl">
                    <a:srgbClr val="000000">
                      <a:alpha val="43137"/>
                    </a:srgbClr>
                  </a:outerShdw>
                </a:effectLst>
                <a:latin typeface="Arial"/>
                <a:cs typeface="Arial"/>
              </a:rPr>
              <a:t>2</a:t>
            </a:r>
            <a:r>
              <a:rPr lang="en-CA" b="1" dirty="0" smtClean="0">
                <a:effectLst>
                  <a:outerShdw blurRad="38100" dist="38100" dir="2700000" algn="tl">
                    <a:srgbClr val="000000">
                      <a:alpha val="43137"/>
                    </a:srgbClr>
                  </a:outerShdw>
                </a:effectLst>
                <a:latin typeface="Arial"/>
                <a:cs typeface="Arial"/>
              </a:rPr>
              <a:t>) </a:t>
            </a:r>
            <a:r>
              <a:rPr lang="en-CA" b="1" dirty="0" err="1" smtClean="0">
                <a:effectLst>
                  <a:outerShdw blurRad="38100" dist="38100" dir="2700000" algn="tl">
                    <a:srgbClr val="000000">
                      <a:alpha val="43137"/>
                    </a:srgbClr>
                  </a:outerShdw>
                </a:effectLst>
                <a:latin typeface="Arial"/>
                <a:cs typeface="Arial"/>
              </a:rPr>
              <a:t>Espace</a:t>
            </a:r>
            <a:r>
              <a:rPr lang="en-CA" b="1" dirty="0" smtClean="0">
                <a:effectLst>
                  <a:outerShdw blurRad="38100" dist="38100" dir="2700000" algn="tl">
                    <a:srgbClr val="000000">
                      <a:alpha val="43137"/>
                    </a:srgbClr>
                  </a:outerShdw>
                </a:effectLst>
                <a:latin typeface="Arial"/>
                <a:cs typeface="Arial"/>
              </a:rPr>
              <a:t> invisible</a:t>
            </a:r>
          </a:p>
          <a:p>
            <a:pPr marL="0" indent="0">
              <a:lnSpc>
                <a:spcPct val="50000"/>
              </a:lnSpc>
              <a:buNone/>
            </a:pPr>
            <a:endParaRPr lang="en-CA" b="1" dirty="0" smtClean="0">
              <a:effectLst>
                <a:outerShdw blurRad="38100" dist="38100" dir="2700000" algn="tl">
                  <a:srgbClr val="000000">
                    <a:alpha val="43137"/>
                  </a:srgbClr>
                </a:outerShdw>
              </a:effectLst>
              <a:latin typeface="Arial"/>
              <a:cs typeface="Arial"/>
            </a:endParaRPr>
          </a:p>
          <a:p>
            <a:pPr marL="857250" lvl="1" indent="-457200">
              <a:buFontTx/>
              <a:buChar char="-"/>
            </a:pPr>
            <a:r>
              <a:rPr lang="en-CA" sz="3200" dirty="0" err="1" smtClean="0">
                <a:effectLst>
                  <a:outerShdw blurRad="38100" dist="38100" dir="2700000" algn="tl">
                    <a:srgbClr val="000000">
                      <a:alpha val="43137"/>
                    </a:srgbClr>
                  </a:outerShdw>
                </a:effectLst>
                <a:latin typeface="Arial"/>
                <a:cs typeface="Arial"/>
              </a:rPr>
              <a:t>Procédure</a:t>
            </a:r>
            <a:r>
              <a:rPr lang="en-CA" sz="3200" dirty="0" smtClean="0">
                <a:effectLst>
                  <a:outerShdw blurRad="38100" dist="38100" dir="2700000" algn="tl">
                    <a:srgbClr val="000000">
                      <a:alpha val="43137"/>
                    </a:srgbClr>
                  </a:outerShdw>
                </a:effectLst>
                <a:latin typeface="Arial"/>
                <a:cs typeface="Arial"/>
              </a:rPr>
              <a:t> </a:t>
            </a:r>
            <a:r>
              <a:rPr lang="en-CA" sz="3200" dirty="0" err="1" smtClean="0">
                <a:effectLst>
                  <a:outerShdw blurRad="38100" dist="38100" dir="2700000" algn="tl">
                    <a:srgbClr val="000000">
                      <a:alpha val="43137"/>
                    </a:srgbClr>
                  </a:outerShdw>
                </a:effectLst>
                <a:latin typeface="Arial"/>
                <a:cs typeface="Arial"/>
              </a:rPr>
              <a:t>criminelle</a:t>
            </a:r>
            <a:r>
              <a:rPr lang="en-CA" sz="3200" dirty="0" smtClean="0">
                <a:effectLst>
                  <a:outerShdw blurRad="38100" dist="38100" dir="2700000" algn="tl">
                    <a:srgbClr val="000000">
                      <a:alpha val="43137"/>
                    </a:srgbClr>
                  </a:outerShdw>
                </a:effectLst>
                <a:latin typeface="Arial"/>
                <a:cs typeface="Arial"/>
              </a:rPr>
              <a:t> (m en lib.) </a:t>
            </a:r>
            <a:r>
              <a:rPr lang="en-CA" sz="3200" dirty="0" err="1" smtClean="0">
                <a:effectLst>
                  <a:outerShdw blurRad="38100" dist="38100" dir="2700000" algn="tl">
                    <a:srgbClr val="000000">
                      <a:alpha val="43137"/>
                    </a:srgbClr>
                  </a:outerShdw>
                </a:effectLst>
                <a:latin typeface="Arial"/>
                <a:cs typeface="Arial"/>
              </a:rPr>
              <a:t>est</a:t>
            </a:r>
            <a:r>
              <a:rPr lang="en-CA" sz="3200" dirty="0" smtClean="0">
                <a:effectLst>
                  <a:outerShdw blurRad="38100" dist="38100" dir="2700000" algn="tl">
                    <a:srgbClr val="000000">
                      <a:alpha val="43137"/>
                    </a:srgbClr>
                  </a:outerShdw>
                </a:effectLst>
                <a:latin typeface="Arial"/>
                <a:cs typeface="Arial"/>
              </a:rPr>
              <a:t> </a:t>
            </a:r>
            <a:r>
              <a:rPr lang="en-CA" sz="3200" dirty="0" err="1" smtClean="0">
                <a:effectLst>
                  <a:outerShdw blurRad="38100" dist="38100" dir="2700000" algn="tl">
                    <a:srgbClr val="000000">
                      <a:alpha val="43137"/>
                    </a:srgbClr>
                  </a:outerShdw>
                </a:effectLst>
                <a:latin typeface="Arial"/>
                <a:cs typeface="Arial"/>
              </a:rPr>
              <a:t>ancienne</a:t>
            </a:r>
            <a:r>
              <a:rPr lang="en-CA" sz="3200" dirty="0" smtClean="0">
                <a:effectLst>
                  <a:outerShdw blurRad="38100" dist="38100" dir="2700000" algn="tl">
                    <a:srgbClr val="000000">
                      <a:alpha val="43137"/>
                    </a:srgbClr>
                  </a:outerShdw>
                </a:effectLst>
                <a:latin typeface="Arial"/>
                <a:cs typeface="Arial"/>
              </a:rPr>
              <a:t> et </a:t>
            </a:r>
            <a:r>
              <a:rPr lang="en-CA" sz="3200" dirty="0" err="1" smtClean="0">
                <a:effectLst>
                  <a:outerShdw blurRad="38100" dist="38100" dir="2700000" algn="tl">
                    <a:srgbClr val="000000">
                      <a:alpha val="43137"/>
                    </a:srgbClr>
                  </a:outerShdw>
                </a:effectLst>
                <a:latin typeface="Arial"/>
                <a:cs typeface="Arial"/>
              </a:rPr>
              <a:t>ritualisée</a:t>
            </a:r>
            <a:endParaRPr lang="en-CA" sz="3200" dirty="0">
              <a:effectLst>
                <a:outerShdw blurRad="38100" dist="38100" dir="2700000" algn="tl">
                  <a:srgbClr val="000000">
                    <a:alpha val="43137"/>
                  </a:srgbClr>
                </a:outerShdw>
              </a:effectLst>
              <a:latin typeface="Arial"/>
              <a:cs typeface="Arial"/>
            </a:endParaRPr>
          </a:p>
          <a:p>
            <a:pPr marL="857250" lvl="1" indent="-457200">
              <a:buFontTx/>
              <a:buChar char="-"/>
            </a:pPr>
            <a:r>
              <a:rPr lang="en-CA" sz="3200" dirty="0" smtClean="0">
                <a:effectLst>
                  <a:outerShdw blurRad="38100" dist="38100" dir="2700000" algn="tl">
                    <a:srgbClr val="000000">
                      <a:alpha val="43137"/>
                    </a:srgbClr>
                  </a:outerShdw>
                </a:effectLst>
                <a:latin typeface="Arial"/>
                <a:cs typeface="Arial"/>
              </a:rPr>
              <a:t>Conditions </a:t>
            </a:r>
            <a:r>
              <a:rPr lang="en-CA" sz="3200" dirty="0" err="1" smtClean="0">
                <a:effectLst>
                  <a:outerShdw blurRad="38100" dist="38100" dir="2700000" algn="tl">
                    <a:srgbClr val="000000">
                      <a:alpha val="43137"/>
                    </a:srgbClr>
                  </a:outerShdw>
                </a:effectLst>
                <a:latin typeface="Arial"/>
                <a:cs typeface="Arial"/>
              </a:rPr>
              <a:t>sont</a:t>
            </a:r>
            <a:r>
              <a:rPr lang="en-CA" sz="3200" dirty="0" smtClean="0">
                <a:effectLst>
                  <a:outerShdw blurRad="38100" dist="38100" dir="2700000" algn="tl">
                    <a:srgbClr val="000000">
                      <a:alpha val="43137"/>
                    </a:srgbClr>
                  </a:outerShdw>
                </a:effectLst>
                <a:latin typeface="Arial"/>
                <a:cs typeface="Arial"/>
              </a:rPr>
              <a:t> </a:t>
            </a:r>
            <a:r>
              <a:rPr lang="en-CA" sz="3200" dirty="0" err="1" smtClean="0">
                <a:effectLst>
                  <a:outerShdw blurRad="38100" dist="38100" dir="2700000" algn="tl">
                    <a:srgbClr val="000000">
                      <a:alpha val="43137"/>
                    </a:srgbClr>
                  </a:outerShdw>
                </a:effectLst>
                <a:latin typeface="Arial"/>
                <a:cs typeface="Arial"/>
              </a:rPr>
              <a:t>vues</a:t>
            </a:r>
            <a:r>
              <a:rPr lang="en-CA" sz="3200" dirty="0" smtClean="0">
                <a:effectLst>
                  <a:outerShdw blurRad="38100" dist="38100" dir="2700000" algn="tl">
                    <a:srgbClr val="000000">
                      <a:alpha val="43137"/>
                    </a:srgbClr>
                  </a:outerShdw>
                </a:effectLst>
                <a:latin typeface="Arial"/>
                <a:cs typeface="Arial"/>
              </a:rPr>
              <a:t> </a:t>
            </a:r>
            <a:r>
              <a:rPr lang="en-CA" sz="3200" dirty="0" err="1" smtClean="0">
                <a:effectLst>
                  <a:outerShdw blurRad="38100" dist="38100" dir="2700000" algn="tl">
                    <a:srgbClr val="000000">
                      <a:alpha val="43137"/>
                    </a:srgbClr>
                  </a:outerShdw>
                </a:effectLst>
                <a:latin typeface="Arial"/>
                <a:cs typeface="Arial"/>
              </a:rPr>
              <a:t>comme</a:t>
            </a:r>
            <a:r>
              <a:rPr lang="en-CA" sz="3200" dirty="0" smtClean="0">
                <a:effectLst>
                  <a:outerShdw blurRad="38100" dist="38100" dir="2700000" algn="tl">
                    <a:srgbClr val="000000">
                      <a:alpha val="43137"/>
                    </a:srgbClr>
                  </a:outerShdw>
                </a:effectLst>
                <a:latin typeface="Arial"/>
                <a:cs typeface="Arial"/>
              </a:rPr>
              <a:t> des alternatives </a:t>
            </a:r>
            <a:r>
              <a:rPr lang="en-CA" sz="3200" dirty="0" err="1" smtClean="0">
                <a:effectLst>
                  <a:outerShdw blurRad="38100" dist="38100" dir="2700000" algn="tl">
                    <a:srgbClr val="000000">
                      <a:alpha val="43137"/>
                    </a:srgbClr>
                  </a:outerShdw>
                </a:effectLst>
                <a:latin typeface="Arial"/>
                <a:cs typeface="Arial"/>
              </a:rPr>
              <a:t>à</a:t>
            </a:r>
            <a:r>
              <a:rPr lang="en-CA" sz="3200" dirty="0" smtClean="0">
                <a:effectLst>
                  <a:outerShdw blurRad="38100" dist="38100" dir="2700000" algn="tl">
                    <a:srgbClr val="000000">
                      <a:alpha val="43137"/>
                    </a:srgbClr>
                  </a:outerShdw>
                </a:effectLst>
                <a:latin typeface="Arial"/>
                <a:cs typeface="Arial"/>
              </a:rPr>
              <a:t> </a:t>
            </a:r>
            <a:r>
              <a:rPr lang="en-CA" sz="3200" dirty="0" err="1" smtClean="0">
                <a:effectLst>
                  <a:outerShdw blurRad="38100" dist="38100" dir="2700000" algn="tl">
                    <a:srgbClr val="000000">
                      <a:alpha val="43137"/>
                    </a:srgbClr>
                  </a:outerShdw>
                </a:effectLst>
                <a:latin typeface="Arial"/>
                <a:cs typeface="Arial"/>
              </a:rPr>
              <a:t>l’emprisonnement</a:t>
            </a:r>
            <a:r>
              <a:rPr lang="en-CA" sz="3200" dirty="0" smtClean="0">
                <a:effectLst>
                  <a:outerShdw blurRad="38100" dist="38100" dir="2700000" algn="tl">
                    <a:srgbClr val="000000">
                      <a:alpha val="43137"/>
                    </a:srgbClr>
                  </a:outerShdw>
                </a:effectLst>
                <a:latin typeface="Arial"/>
                <a:cs typeface="Arial"/>
              </a:rPr>
              <a:t> et </a:t>
            </a:r>
            <a:r>
              <a:rPr lang="en-CA" sz="3200" dirty="0" err="1" smtClean="0">
                <a:effectLst>
                  <a:outerShdw blurRad="38100" dist="38100" dir="2700000" algn="tl">
                    <a:srgbClr val="000000">
                      <a:alpha val="43137"/>
                    </a:srgbClr>
                  </a:outerShdw>
                </a:effectLst>
                <a:latin typeface="Arial"/>
                <a:cs typeface="Arial"/>
              </a:rPr>
              <a:t>donc</a:t>
            </a:r>
            <a:r>
              <a:rPr lang="en-CA" sz="3200" dirty="0" smtClean="0">
                <a:effectLst>
                  <a:outerShdw blurRad="38100" dist="38100" dir="2700000" algn="tl">
                    <a:srgbClr val="000000">
                      <a:alpha val="43137"/>
                    </a:srgbClr>
                  </a:outerShdw>
                </a:effectLst>
                <a:latin typeface="Arial"/>
                <a:cs typeface="Arial"/>
              </a:rPr>
              <a:t> </a:t>
            </a:r>
            <a:r>
              <a:rPr lang="en-CA" sz="3200" dirty="0" err="1" smtClean="0">
                <a:effectLst>
                  <a:outerShdw blurRad="38100" dist="38100" dir="2700000" algn="tl">
                    <a:srgbClr val="000000">
                      <a:alpha val="43137"/>
                    </a:srgbClr>
                  </a:outerShdw>
                </a:effectLst>
                <a:latin typeface="Arial"/>
                <a:cs typeface="Arial"/>
              </a:rPr>
              <a:t>imposées</a:t>
            </a:r>
            <a:r>
              <a:rPr lang="en-CA" sz="3200" dirty="0" smtClean="0">
                <a:effectLst>
                  <a:outerShdw blurRad="38100" dist="38100" dir="2700000" algn="tl">
                    <a:srgbClr val="000000">
                      <a:alpha val="43137"/>
                    </a:srgbClr>
                  </a:outerShdw>
                </a:effectLst>
                <a:latin typeface="Arial"/>
                <a:cs typeface="Arial"/>
              </a:rPr>
              <a:t> de </a:t>
            </a:r>
            <a:r>
              <a:rPr lang="en-CA" sz="3200" dirty="0" err="1" smtClean="0">
                <a:effectLst>
                  <a:outerShdw blurRad="38100" dist="38100" dir="2700000" algn="tl">
                    <a:srgbClr val="000000">
                      <a:alpha val="43137"/>
                    </a:srgbClr>
                  </a:outerShdw>
                </a:effectLst>
                <a:latin typeface="Arial"/>
                <a:cs typeface="Arial"/>
              </a:rPr>
              <a:t>consentement</a:t>
            </a:r>
            <a:endParaRPr lang="en-CA" sz="3200" dirty="0" smtClean="0">
              <a:effectLst>
                <a:outerShdw blurRad="38100" dist="38100" dir="2700000" algn="tl">
                  <a:srgbClr val="000000">
                    <a:alpha val="43137"/>
                  </a:srgbClr>
                </a:outerShdw>
              </a:effectLst>
              <a:latin typeface="Arial"/>
              <a:cs typeface="Arial"/>
            </a:endParaRPr>
          </a:p>
          <a:p>
            <a:pPr marL="857250" lvl="1" indent="-457200">
              <a:buFontTx/>
              <a:buChar char="-"/>
            </a:pPr>
            <a:r>
              <a:rPr lang="en-CA" sz="3200" dirty="0" err="1" smtClean="0">
                <a:effectLst>
                  <a:outerShdw blurRad="38100" dist="38100" dir="2700000" algn="tl">
                    <a:srgbClr val="000000">
                      <a:alpha val="43137"/>
                    </a:srgbClr>
                  </a:outerShdw>
                </a:effectLst>
                <a:latin typeface="Arial"/>
                <a:cs typeface="Arial"/>
              </a:rPr>
              <a:t>Dure</a:t>
            </a:r>
            <a:r>
              <a:rPr lang="en-CA" sz="3200" dirty="0" smtClean="0">
                <a:effectLst>
                  <a:outerShdw blurRad="38100" dist="38100" dir="2700000" algn="tl">
                    <a:srgbClr val="000000">
                      <a:alpha val="43137"/>
                    </a:srgbClr>
                  </a:outerShdw>
                </a:effectLst>
                <a:latin typeface="Arial"/>
                <a:cs typeface="Arial"/>
              </a:rPr>
              <a:t> </a:t>
            </a:r>
            <a:r>
              <a:rPr lang="en-CA" sz="3200" dirty="0" err="1" smtClean="0">
                <a:effectLst>
                  <a:outerShdw blurRad="38100" dist="38100" dir="2700000" algn="tl">
                    <a:srgbClr val="000000">
                      <a:alpha val="43137"/>
                    </a:srgbClr>
                  </a:outerShdw>
                </a:effectLst>
                <a:latin typeface="Arial"/>
                <a:cs typeface="Arial"/>
              </a:rPr>
              <a:t>réalité</a:t>
            </a:r>
            <a:r>
              <a:rPr lang="en-CA" sz="3200" dirty="0" smtClean="0">
                <a:effectLst>
                  <a:outerShdw blurRad="38100" dist="38100" dir="2700000" algn="tl">
                    <a:srgbClr val="000000">
                      <a:alpha val="43137"/>
                    </a:srgbClr>
                  </a:outerShdw>
                </a:effectLst>
                <a:latin typeface="Arial"/>
                <a:cs typeface="Arial"/>
              </a:rPr>
              <a:t> du </a:t>
            </a:r>
            <a:r>
              <a:rPr lang="en-CA" sz="3200" dirty="0" err="1" smtClean="0">
                <a:effectLst>
                  <a:outerShdw blurRad="38100" dist="38100" dir="2700000" algn="tl">
                    <a:srgbClr val="000000">
                      <a:alpha val="43137"/>
                    </a:srgbClr>
                  </a:outerShdw>
                </a:effectLst>
                <a:latin typeface="Arial"/>
                <a:cs typeface="Arial"/>
              </a:rPr>
              <a:t>processus</a:t>
            </a:r>
            <a:r>
              <a:rPr lang="en-CA" sz="3200" dirty="0" smtClean="0">
                <a:effectLst>
                  <a:outerShdw blurRad="38100" dist="38100" dir="2700000" algn="tl">
                    <a:srgbClr val="000000">
                      <a:alpha val="43137"/>
                    </a:srgbClr>
                  </a:outerShdw>
                </a:effectLst>
                <a:latin typeface="Arial"/>
                <a:cs typeface="Arial"/>
              </a:rPr>
              <a:t> </a:t>
            </a:r>
            <a:r>
              <a:rPr lang="en-CA" sz="3200" dirty="0" err="1" smtClean="0">
                <a:effectLst>
                  <a:outerShdw blurRad="38100" dist="38100" dir="2700000" algn="tl">
                    <a:srgbClr val="000000">
                      <a:alpha val="43137"/>
                    </a:srgbClr>
                  </a:outerShdw>
                </a:effectLst>
                <a:latin typeface="Arial"/>
                <a:cs typeface="Arial"/>
              </a:rPr>
              <a:t>criminel</a:t>
            </a:r>
            <a:r>
              <a:rPr lang="en-CA" sz="3200" dirty="0" smtClean="0">
                <a:effectLst>
                  <a:outerShdw blurRad="38100" dist="38100" dir="2700000" algn="tl">
                    <a:srgbClr val="000000">
                      <a:alpha val="43137"/>
                    </a:srgbClr>
                  </a:outerShdw>
                </a:effectLst>
                <a:latin typeface="Arial"/>
                <a:cs typeface="Arial"/>
              </a:rPr>
              <a:t> (pas de temps, </a:t>
            </a:r>
            <a:r>
              <a:rPr lang="en-CA" sz="3200" dirty="0" err="1" smtClean="0">
                <a:effectLst>
                  <a:outerShdw blurRad="38100" dist="38100" dir="2700000" algn="tl">
                    <a:srgbClr val="000000">
                      <a:alpha val="43137"/>
                    </a:srgbClr>
                  </a:outerShdw>
                </a:effectLst>
                <a:latin typeface="Arial"/>
                <a:cs typeface="Arial"/>
              </a:rPr>
              <a:t>espace</a:t>
            </a:r>
            <a:r>
              <a:rPr lang="en-CA" sz="3200" dirty="0" smtClean="0">
                <a:effectLst>
                  <a:outerShdw blurRad="38100" dist="38100" dir="2700000" algn="tl">
                    <a:srgbClr val="000000">
                      <a:alpha val="43137"/>
                    </a:srgbClr>
                  </a:outerShdw>
                </a:effectLst>
                <a:latin typeface="Arial"/>
                <a:cs typeface="Arial"/>
              </a:rPr>
              <a:t> et de </a:t>
            </a:r>
            <a:r>
              <a:rPr lang="en-CA" sz="3200" dirty="0" err="1" smtClean="0">
                <a:effectLst>
                  <a:outerShdw blurRad="38100" dist="38100" dir="2700000" algn="tl">
                    <a:srgbClr val="000000">
                      <a:alpha val="43137"/>
                    </a:srgbClr>
                  </a:outerShdw>
                </a:effectLst>
                <a:latin typeface="Arial"/>
                <a:cs typeface="Arial"/>
              </a:rPr>
              <a:t>pouvoir</a:t>
            </a:r>
            <a:r>
              <a:rPr lang="en-CA" sz="3200" dirty="0" smtClean="0">
                <a:effectLst>
                  <a:outerShdw blurRad="38100" dist="38100" dir="2700000" algn="tl">
                    <a:srgbClr val="000000">
                      <a:alpha val="43137"/>
                    </a:srgbClr>
                  </a:outerShdw>
                </a:effectLst>
                <a:latin typeface="Arial"/>
                <a:cs typeface="Arial"/>
              </a:rPr>
              <a:t> de </a:t>
            </a:r>
            <a:r>
              <a:rPr lang="en-CA" sz="3200" dirty="0" err="1" smtClean="0">
                <a:effectLst>
                  <a:outerShdw blurRad="38100" dist="38100" dir="2700000" algn="tl">
                    <a:srgbClr val="000000">
                      <a:alpha val="43137"/>
                    </a:srgbClr>
                  </a:outerShdw>
                </a:effectLst>
                <a:latin typeface="Arial"/>
                <a:cs typeface="Arial"/>
              </a:rPr>
              <a:t>négocier</a:t>
            </a:r>
            <a:r>
              <a:rPr lang="en-CA" sz="3200" dirty="0" smtClean="0">
                <a:effectLst>
                  <a:outerShdw blurRad="38100" dist="38100" dir="2700000" algn="tl">
                    <a:srgbClr val="000000">
                      <a:alpha val="43137"/>
                    </a:srgbClr>
                  </a:outerShdw>
                </a:effectLst>
                <a:latin typeface="Arial"/>
                <a:cs typeface="Arial"/>
              </a:rPr>
              <a:t>)</a:t>
            </a:r>
            <a:r>
              <a:rPr lang="en-CA" dirty="0" smtClean="0">
                <a:effectLst>
                  <a:outerShdw blurRad="38100" dist="38100" dir="2700000" algn="tl">
                    <a:srgbClr val="000000">
                      <a:alpha val="43137"/>
                    </a:srgbClr>
                  </a:outerShdw>
                </a:effectLst>
                <a:latin typeface="Arial"/>
                <a:cs typeface="Arial"/>
              </a:rPr>
              <a:t> “</a:t>
            </a:r>
            <a:r>
              <a:rPr lang="en-CA" i="1" dirty="0" smtClean="0">
                <a:effectLst>
                  <a:outerShdw blurRad="38100" dist="38100" dir="2700000" algn="tl">
                    <a:srgbClr val="000000">
                      <a:alpha val="43137"/>
                    </a:srgbClr>
                  </a:outerShdw>
                </a:effectLst>
                <a:latin typeface="Arial"/>
                <a:cs typeface="Arial"/>
              </a:rPr>
              <a:t>It’s take it or leave it</a:t>
            </a:r>
            <a:r>
              <a:rPr lang="en-CA" dirty="0" smtClean="0">
                <a:effectLst>
                  <a:outerShdw blurRad="38100" dist="38100" dir="2700000" algn="tl">
                    <a:srgbClr val="000000">
                      <a:alpha val="43137"/>
                    </a:srgbClr>
                  </a:outerShdw>
                </a:effectLst>
                <a:latin typeface="Arial"/>
                <a:cs typeface="Arial"/>
              </a:rPr>
              <a:t>” (Mary, MTL)</a:t>
            </a:r>
          </a:p>
        </p:txBody>
      </p:sp>
      <p:sp>
        <p:nvSpPr>
          <p:cNvPr id="7" name="Titre 1"/>
          <p:cNvSpPr>
            <a:spLocks noGrp="1"/>
          </p:cNvSpPr>
          <p:nvPr>
            <p:ph type="title"/>
          </p:nvPr>
        </p:nvSpPr>
        <p:spPr>
          <a:xfrm>
            <a:off x="0" y="0"/>
            <a:ext cx="9144000" cy="836712"/>
          </a:xfrm>
          <a:solidFill>
            <a:srgbClr val="008000"/>
          </a:solidFill>
        </p:spPr>
        <p:txBody>
          <a:bodyPr>
            <a:normAutofit/>
          </a:bodyPr>
          <a:lstStyle/>
          <a:p>
            <a:pPr>
              <a:lnSpc>
                <a:spcPct val="80000"/>
              </a:lnSpc>
            </a:pPr>
            <a:r>
              <a:rPr lang="en-CA" sz="4000" b="1" dirty="0" smtClean="0">
                <a:solidFill>
                  <a:srgbClr val="FFFFFF"/>
                </a:solidFill>
                <a:effectLst>
                  <a:outerShdw blurRad="38100" dist="38100" dir="2700000" algn="tl">
                    <a:srgbClr val="000000">
                      <a:alpha val="43137"/>
                    </a:srgbClr>
                  </a:outerShdw>
                </a:effectLst>
                <a:latin typeface="Arial"/>
                <a:cs typeface="Arial"/>
              </a:rPr>
              <a:t>Obstacles </a:t>
            </a:r>
            <a:r>
              <a:rPr lang="en-CA" sz="4000" b="1" dirty="0" err="1" smtClean="0">
                <a:solidFill>
                  <a:srgbClr val="FFFFFF"/>
                </a:solidFill>
                <a:effectLst>
                  <a:outerShdw blurRad="38100" dist="38100" dir="2700000" algn="tl">
                    <a:srgbClr val="000000">
                      <a:alpha val="43137"/>
                    </a:srgbClr>
                  </a:outerShdw>
                </a:effectLst>
                <a:latin typeface="Arial"/>
                <a:cs typeface="Arial"/>
              </a:rPr>
              <a:t>à</a:t>
            </a:r>
            <a:r>
              <a:rPr lang="en-CA" sz="4000" b="1" dirty="0" smtClean="0">
                <a:solidFill>
                  <a:srgbClr val="FFFFFF"/>
                </a:solidFill>
                <a:effectLst>
                  <a:outerShdw blurRad="38100" dist="38100" dir="2700000" algn="tl">
                    <a:srgbClr val="000000">
                      <a:alpha val="43137"/>
                    </a:srgbClr>
                  </a:outerShdw>
                </a:effectLst>
                <a:latin typeface="Arial"/>
                <a:cs typeface="Arial"/>
              </a:rPr>
              <a:t> la </a:t>
            </a:r>
            <a:r>
              <a:rPr lang="en-CA" sz="4000" b="1" dirty="0" err="1" smtClean="0">
                <a:solidFill>
                  <a:srgbClr val="FFFFFF"/>
                </a:solidFill>
                <a:effectLst>
                  <a:outerShdw blurRad="38100" dist="38100" dir="2700000" algn="tl">
                    <a:srgbClr val="000000">
                      <a:alpha val="43137"/>
                    </a:srgbClr>
                  </a:outerShdw>
                </a:effectLst>
                <a:latin typeface="Arial"/>
                <a:cs typeface="Arial"/>
              </a:rPr>
              <a:t>défense</a:t>
            </a:r>
            <a:r>
              <a:rPr lang="en-CA" sz="4000" b="1" dirty="0" smtClean="0">
                <a:solidFill>
                  <a:srgbClr val="FFFFFF"/>
                </a:solidFill>
                <a:effectLst>
                  <a:outerShdw blurRad="38100" dist="38100" dir="2700000" algn="tl">
                    <a:srgbClr val="000000">
                      <a:alpha val="43137"/>
                    </a:srgbClr>
                  </a:outerShdw>
                </a:effectLst>
                <a:latin typeface="Arial"/>
                <a:cs typeface="Arial"/>
              </a:rPr>
              <a:t> des </a:t>
            </a:r>
            <a:r>
              <a:rPr lang="en-CA" sz="4000" b="1" dirty="0" err="1" smtClean="0">
                <a:solidFill>
                  <a:srgbClr val="FFFFFF"/>
                </a:solidFill>
                <a:effectLst>
                  <a:outerShdw blurRad="38100" dist="38100" dir="2700000" algn="tl">
                    <a:srgbClr val="000000">
                      <a:alpha val="43137"/>
                    </a:srgbClr>
                  </a:outerShdw>
                </a:effectLst>
                <a:latin typeface="Arial"/>
                <a:cs typeface="Arial"/>
              </a:rPr>
              <a:t>droits</a:t>
            </a:r>
            <a:endParaRPr lang="en-CA" sz="4000" b="1" dirty="0">
              <a:solidFill>
                <a:srgbClr val="FFFFFF"/>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48127359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908720"/>
            <a:ext cx="9036496" cy="5832648"/>
          </a:xfrm>
        </p:spPr>
        <p:txBody>
          <a:bodyPr>
            <a:normAutofit fontScale="92500"/>
          </a:bodyPr>
          <a:lstStyle/>
          <a:p>
            <a:pPr marL="0" indent="0">
              <a:buNone/>
            </a:pPr>
            <a:r>
              <a:rPr lang="en-CA" sz="3600" b="1" dirty="0">
                <a:effectLst>
                  <a:outerShdw blurRad="50800" dist="38100" dir="2700000" algn="tl" rotWithShape="0">
                    <a:srgbClr val="000000">
                      <a:alpha val="43000"/>
                    </a:srgbClr>
                  </a:outerShdw>
                </a:effectLst>
                <a:latin typeface="Arial"/>
                <a:cs typeface="Arial"/>
              </a:rPr>
              <a:t>3</a:t>
            </a:r>
            <a:r>
              <a:rPr lang="en-CA" sz="3600" b="1" dirty="0" smtClean="0">
                <a:effectLst>
                  <a:outerShdw blurRad="50800" dist="38100" dir="2700000" algn="tl" rotWithShape="0">
                    <a:srgbClr val="000000">
                      <a:alpha val="43000"/>
                    </a:srgbClr>
                  </a:outerShdw>
                </a:effectLst>
                <a:latin typeface="Arial"/>
                <a:cs typeface="Arial"/>
              </a:rPr>
              <a:t>) </a:t>
            </a:r>
            <a:r>
              <a:rPr lang="en-CA" sz="3600" b="1" dirty="0" err="1">
                <a:effectLst>
                  <a:outerShdw blurRad="50800" dist="38100" dir="2700000" algn="tl" rotWithShape="0">
                    <a:srgbClr val="000000">
                      <a:alpha val="43000"/>
                    </a:srgbClr>
                  </a:outerShdw>
                </a:effectLst>
                <a:latin typeface="Arial"/>
                <a:cs typeface="Arial"/>
              </a:rPr>
              <a:t>E</a:t>
            </a:r>
            <a:r>
              <a:rPr lang="en-CA" sz="3600" b="1" dirty="0" err="1" smtClean="0">
                <a:effectLst>
                  <a:outerShdw blurRad="50800" dist="38100" dir="2700000" algn="tl" rotWithShape="0">
                    <a:srgbClr val="000000">
                      <a:alpha val="43000"/>
                    </a:srgbClr>
                  </a:outerShdw>
                </a:effectLst>
                <a:latin typeface="Arial"/>
                <a:cs typeface="Arial"/>
              </a:rPr>
              <a:t>spaces</a:t>
            </a:r>
            <a:r>
              <a:rPr lang="en-CA" sz="3600" b="1" dirty="0" smtClean="0">
                <a:effectLst>
                  <a:outerShdw blurRad="50800" dist="38100" dir="2700000" algn="tl" rotWithShape="0">
                    <a:srgbClr val="000000">
                      <a:alpha val="43000"/>
                    </a:srgbClr>
                  </a:outerShdw>
                </a:effectLst>
                <a:latin typeface="Arial"/>
                <a:cs typeface="Arial"/>
              </a:rPr>
              <a:t> de </a:t>
            </a:r>
            <a:r>
              <a:rPr lang="en-CA" sz="3600" b="1" dirty="0" err="1" smtClean="0">
                <a:effectLst>
                  <a:outerShdw blurRad="50800" dist="38100" dir="2700000" algn="tl" rotWithShape="0">
                    <a:srgbClr val="000000">
                      <a:alpha val="43000"/>
                    </a:srgbClr>
                  </a:outerShdw>
                </a:effectLst>
                <a:latin typeface="Arial"/>
                <a:cs typeface="Arial"/>
              </a:rPr>
              <a:t>contournement</a:t>
            </a:r>
            <a:endParaRPr lang="en-CA" sz="3600" b="1" dirty="0" smtClean="0">
              <a:effectLst>
                <a:outerShdw blurRad="50800" dist="38100" dir="2700000" algn="tl" rotWithShape="0">
                  <a:srgbClr val="000000">
                    <a:alpha val="43000"/>
                  </a:srgbClr>
                </a:outerShdw>
              </a:effectLst>
              <a:latin typeface="Arial"/>
              <a:cs typeface="Arial"/>
            </a:endParaRPr>
          </a:p>
          <a:p>
            <a:pPr marL="0" indent="0">
              <a:buNone/>
            </a:pPr>
            <a:endParaRPr lang="en-CA" sz="1000" b="1" dirty="0" smtClean="0">
              <a:effectLst>
                <a:outerShdw blurRad="50800" dist="38100" dir="2700000" algn="tl" rotWithShape="0">
                  <a:srgbClr val="000000">
                    <a:alpha val="43000"/>
                  </a:srgbClr>
                </a:outerShdw>
              </a:effectLst>
              <a:latin typeface="Arial"/>
              <a:cs typeface="Arial"/>
            </a:endParaRPr>
          </a:p>
          <a:p>
            <a:pPr marL="400050" lvl="1" indent="0">
              <a:lnSpc>
                <a:spcPct val="110000"/>
              </a:lnSpc>
              <a:buNone/>
            </a:pPr>
            <a:r>
              <a:rPr lang="en-CA" b="1" dirty="0" smtClean="0">
                <a:effectLst>
                  <a:outerShdw blurRad="50800" dist="38100" dir="2700000" algn="tl" rotWithShape="0">
                    <a:srgbClr val="000000">
                      <a:alpha val="43000"/>
                    </a:srgbClr>
                  </a:outerShdw>
                </a:effectLst>
                <a:latin typeface="Arial"/>
                <a:cs typeface="Arial"/>
              </a:rPr>
              <a:t>La </a:t>
            </a:r>
            <a:r>
              <a:rPr lang="en-CA" b="1" dirty="0" err="1" smtClean="0">
                <a:effectLst>
                  <a:outerShdw blurRad="50800" dist="38100" dir="2700000" algn="tl" rotWithShape="0">
                    <a:srgbClr val="000000">
                      <a:alpha val="43000"/>
                    </a:srgbClr>
                  </a:outerShdw>
                </a:effectLst>
                <a:latin typeface="Arial"/>
                <a:cs typeface="Arial"/>
              </a:rPr>
              <a:t>régulation</a:t>
            </a:r>
            <a:r>
              <a:rPr lang="en-CA" b="1" dirty="0" smtClean="0">
                <a:effectLst>
                  <a:outerShdw blurRad="50800" dist="38100" dir="2700000" algn="tl" rotWithShape="0">
                    <a:srgbClr val="000000">
                      <a:alpha val="43000"/>
                    </a:srgbClr>
                  </a:outerShdw>
                </a:effectLst>
                <a:latin typeface="Arial"/>
                <a:cs typeface="Arial"/>
              </a:rPr>
              <a:t> des </a:t>
            </a:r>
            <a:r>
              <a:rPr lang="en-CA" b="1" dirty="0" err="1" smtClean="0">
                <a:effectLst>
                  <a:outerShdw blurRad="50800" dist="38100" dir="2700000" algn="tl" rotWithShape="0">
                    <a:srgbClr val="000000">
                      <a:alpha val="43000"/>
                    </a:srgbClr>
                  </a:outerShdw>
                </a:effectLst>
                <a:latin typeface="Arial"/>
                <a:cs typeface="Arial"/>
              </a:rPr>
              <a:t>espaces</a:t>
            </a:r>
            <a:r>
              <a:rPr lang="en-CA" b="1" dirty="0" smtClean="0">
                <a:effectLst>
                  <a:outerShdw blurRad="50800" dist="38100" dir="2700000" algn="tl" rotWithShape="0">
                    <a:srgbClr val="000000">
                      <a:alpha val="43000"/>
                    </a:srgbClr>
                  </a:outerShdw>
                </a:effectLst>
                <a:latin typeface="Arial"/>
                <a:cs typeface="Arial"/>
              </a:rPr>
              <a:t> et non des </a:t>
            </a:r>
            <a:r>
              <a:rPr lang="en-CA" b="1" dirty="0" err="1" smtClean="0">
                <a:effectLst>
                  <a:outerShdw blurRad="50800" dist="38100" dir="2700000" algn="tl" rotWithShape="0">
                    <a:srgbClr val="000000">
                      <a:alpha val="43000"/>
                    </a:srgbClr>
                  </a:outerShdw>
                </a:effectLst>
                <a:latin typeface="Arial"/>
                <a:cs typeface="Arial"/>
              </a:rPr>
              <a:t>individus</a:t>
            </a:r>
            <a:r>
              <a:rPr lang="en-CA" b="1" dirty="0" smtClean="0">
                <a:effectLst>
                  <a:outerShdw blurRad="50800" dist="38100" dir="2700000" algn="tl" rotWithShape="0">
                    <a:srgbClr val="000000">
                      <a:alpha val="43000"/>
                    </a:srgbClr>
                  </a:outerShdw>
                </a:effectLst>
                <a:latin typeface="Arial"/>
                <a:cs typeface="Arial"/>
              </a:rPr>
              <a:t> (</a:t>
            </a:r>
            <a:r>
              <a:rPr lang="en-CA" b="1" dirty="0" err="1" smtClean="0">
                <a:effectLst>
                  <a:outerShdw blurRad="50800" dist="38100" dir="2700000" algn="tl" rotWithShape="0">
                    <a:srgbClr val="000000">
                      <a:alpha val="43000"/>
                    </a:srgbClr>
                  </a:outerShdw>
                </a:effectLst>
                <a:latin typeface="Arial"/>
                <a:cs typeface="Arial"/>
              </a:rPr>
              <a:t>détenteurs</a:t>
            </a:r>
            <a:r>
              <a:rPr lang="en-CA" b="1" dirty="0" smtClean="0">
                <a:effectLst>
                  <a:outerShdw blurRad="50800" dist="38100" dir="2700000" algn="tl" rotWithShape="0">
                    <a:srgbClr val="000000">
                      <a:alpha val="43000"/>
                    </a:srgbClr>
                  </a:outerShdw>
                </a:effectLst>
                <a:latin typeface="Arial"/>
                <a:cs typeface="Arial"/>
              </a:rPr>
              <a:t> de </a:t>
            </a:r>
            <a:r>
              <a:rPr lang="en-CA" b="1" dirty="0" err="1" smtClean="0">
                <a:effectLst>
                  <a:outerShdw blurRad="50800" dist="38100" dir="2700000" algn="tl" rotWithShape="0">
                    <a:srgbClr val="000000">
                      <a:alpha val="43000"/>
                    </a:srgbClr>
                  </a:outerShdw>
                </a:effectLst>
                <a:latin typeface="Arial"/>
                <a:cs typeface="Arial"/>
              </a:rPr>
              <a:t>droits</a:t>
            </a:r>
            <a:r>
              <a:rPr lang="en-CA" b="1" dirty="0" smtClean="0">
                <a:effectLst>
                  <a:outerShdw blurRad="50800" dist="38100" dir="2700000" algn="tl" rotWithShape="0">
                    <a:srgbClr val="000000">
                      <a:alpha val="43000"/>
                    </a:srgbClr>
                  </a:outerShdw>
                </a:effectLst>
                <a:latin typeface="Arial"/>
                <a:cs typeface="Arial"/>
              </a:rPr>
              <a:t>) </a:t>
            </a:r>
            <a:r>
              <a:rPr lang="en-CA" b="1" dirty="0" err="1" smtClean="0">
                <a:effectLst>
                  <a:outerShdw blurRad="50800" dist="38100" dir="2700000" algn="tl" rotWithShape="0">
                    <a:srgbClr val="000000">
                      <a:alpha val="43000"/>
                    </a:srgbClr>
                  </a:outerShdw>
                </a:effectLst>
                <a:latin typeface="Arial"/>
                <a:cs typeface="Arial"/>
              </a:rPr>
              <a:t>permet</a:t>
            </a:r>
            <a:r>
              <a:rPr lang="en-CA" b="1" dirty="0" smtClean="0">
                <a:effectLst>
                  <a:outerShdw blurRad="50800" dist="38100" dir="2700000" algn="tl" rotWithShape="0">
                    <a:srgbClr val="000000">
                      <a:alpha val="43000"/>
                    </a:srgbClr>
                  </a:outerShdw>
                </a:effectLst>
                <a:latin typeface="Arial"/>
                <a:cs typeface="Arial"/>
              </a:rPr>
              <a:t> de </a:t>
            </a:r>
            <a:r>
              <a:rPr lang="en-CA" b="1" dirty="0" err="1" smtClean="0">
                <a:effectLst>
                  <a:outerShdw blurRad="50800" dist="38100" dir="2700000" algn="tl" rotWithShape="0">
                    <a:srgbClr val="000000">
                      <a:alpha val="43000"/>
                    </a:srgbClr>
                  </a:outerShdw>
                </a:effectLst>
                <a:latin typeface="Arial"/>
                <a:cs typeface="Arial"/>
              </a:rPr>
              <a:t>contourner</a:t>
            </a:r>
            <a:r>
              <a:rPr lang="en-CA" b="1" dirty="0" smtClean="0">
                <a:effectLst>
                  <a:outerShdw blurRad="50800" dist="38100" dir="2700000" algn="tl" rotWithShape="0">
                    <a:srgbClr val="000000">
                      <a:alpha val="43000"/>
                    </a:srgbClr>
                  </a:outerShdw>
                </a:effectLst>
                <a:latin typeface="Arial"/>
                <a:cs typeface="Arial"/>
              </a:rPr>
              <a:t> les </a:t>
            </a:r>
            <a:r>
              <a:rPr lang="en-CA" b="1" dirty="0" err="1" smtClean="0">
                <a:effectLst>
                  <a:outerShdw blurRad="50800" dist="38100" dir="2700000" algn="tl" rotWithShape="0">
                    <a:srgbClr val="000000">
                      <a:alpha val="43000"/>
                    </a:srgbClr>
                  </a:outerShdw>
                </a:effectLst>
                <a:latin typeface="Arial"/>
                <a:cs typeface="Arial"/>
              </a:rPr>
              <a:t>droits</a:t>
            </a:r>
            <a:r>
              <a:rPr lang="en-CA" b="1" dirty="0" smtClean="0">
                <a:effectLst>
                  <a:outerShdw blurRad="50800" dist="38100" dir="2700000" algn="tl" rotWithShape="0">
                    <a:srgbClr val="000000">
                      <a:alpha val="43000"/>
                    </a:srgbClr>
                  </a:outerShdw>
                </a:effectLst>
                <a:latin typeface="Arial"/>
                <a:cs typeface="Arial"/>
              </a:rPr>
              <a:t>:</a:t>
            </a:r>
            <a:endParaRPr lang="en-CA" sz="1000" dirty="0" smtClean="0">
              <a:effectLst>
                <a:outerShdw blurRad="50800" dist="38100" dir="2700000" algn="tl" rotWithShape="0">
                  <a:srgbClr val="000000">
                    <a:alpha val="43000"/>
                  </a:srgbClr>
                </a:outerShdw>
              </a:effectLst>
              <a:latin typeface="Arial"/>
              <a:cs typeface="Arial"/>
            </a:endParaRPr>
          </a:p>
          <a:p>
            <a:pPr marL="800100" lvl="2" indent="0">
              <a:lnSpc>
                <a:spcPct val="120000"/>
              </a:lnSpc>
              <a:buNone/>
            </a:pPr>
            <a:r>
              <a:rPr lang="en-CA" sz="2800" dirty="0" smtClean="0">
                <a:effectLst>
                  <a:outerShdw blurRad="50800" dist="38100" dir="2700000" algn="tl" rotWithShape="0">
                    <a:srgbClr val="000000">
                      <a:alpha val="43000"/>
                    </a:srgbClr>
                  </a:outerShdw>
                </a:effectLst>
                <a:latin typeface="Arial"/>
                <a:cs typeface="Arial"/>
              </a:rPr>
              <a:t>“</a:t>
            </a:r>
            <a:r>
              <a:rPr lang="en-CA" sz="2800" dirty="0" err="1" smtClean="0"/>
              <a:t>L’interdiction</a:t>
            </a:r>
            <a:r>
              <a:rPr lang="en-CA" sz="2800" dirty="0" smtClean="0"/>
              <a:t> de </a:t>
            </a:r>
            <a:r>
              <a:rPr lang="en-CA" sz="2800" dirty="0" err="1" smtClean="0"/>
              <a:t>manifester</a:t>
            </a:r>
            <a:r>
              <a:rPr lang="en-CA" sz="2800" dirty="0" smtClean="0"/>
              <a:t>, </a:t>
            </a:r>
            <a:r>
              <a:rPr lang="en-CA" sz="2800" dirty="0" err="1" smtClean="0"/>
              <a:t>c’est</a:t>
            </a:r>
            <a:r>
              <a:rPr lang="en-CA" sz="2800" dirty="0" smtClean="0"/>
              <a:t> pas </a:t>
            </a:r>
            <a:r>
              <a:rPr lang="en-CA" sz="2800" dirty="0" err="1" smtClean="0"/>
              <a:t>une</a:t>
            </a:r>
            <a:r>
              <a:rPr lang="en-CA" sz="2800" dirty="0" smtClean="0"/>
              <a:t> condition </a:t>
            </a:r>
            <a:r>
              <a:rPr lang="en-CA" sz="2800" dirty="0" err="1" smtClean="0"/>
              <a:t>qu’on</a:t>
            </a:r>
            <a:r>
              <a:rPr lang="en-CA" sz="2800" dirty="0" smtClean="0"/>
              <a:t> </a:t>
            </a:r>
            <a:r>
              <a:rPr lang="en-CA" sz="2800" dirty="0" err="1" smtClean="0"/>
              <a:t>va</a:t>
            </a:r>
            <a:r>
              <a:rPr lang="en-CA" sz="2800" dirty="0" smtClean="0"/>
              <a:t> </a:t>
            </a:r>
            <a:r>
              <a:rPr lang="en-CA" sz="2800" dirty="0" err="1" smtClean="0"/>
              <a:t>émettre</a:t>
            </a:r>
            <a:r>
              <a:rPr lang="en-CA" sz="2800" dirty="0" smtClean="0"/>
              <a:t>. On </a:t>
            </a:r>
            <a:r>
              <a:rPr lang="en-CA" sz="2800" dirty="0" err="1"/>
              <a:t>est</a:t>
            </a:r>
            <a:r>
              <a:rPr lang="en-CA" sz="2800" dirty="0"/>
              <a:t> </a:t>
            </a:r>
            <a:r>
              <a:rPr lang="en-CA" sz="2800" dirty="0" err="1"/>
              <a:t>soucieux</a:t>
            </a:r>
            <a:r>
              <a:rPr lang="en-CA" sz="2800" dirty="0"/>
              <a:t> des </a:t>
            </a:r>
            <a:r>
              <a:rPr lang="en-CA" sz="2800" dirty="0" err="1"/>
              <a:t>libertés</a:t>
            </a:r>
            <a:r>
              <a:rPr lang="en-CA" sz="2800" dirty="0"/>
              <a:t> </a:t>
            </a:r>
            <a:r>
              <a:rPr lang="en-CA" sz="2800" dirty="0" err="1" smtClean="0"/>
              <a:t>fondamentales</a:t>
            </a:r>
            <a:r>
              <a:rPr lang="en-CA" sz="2800" dirty="0" smtClean="0"/>
              <a:t>. Il </a:t>
            </a:r>
            <a:r>
              <a:rPr lang="en-CA" sz="2800" dirty="0"/>
              <a:t>y a </a:t>
            </a:r>
            <a:r>
              <a:rPr lang="en-CA" sz="2800" dirty="0" err="1"/>
              <a:t>d'autres</a:t>
            </a:r>
            <a:r>
              <a:rPr lang="en-CA" sz="2800" dirty="0"/>
              <a:t> </a:t>
            </a:r>
            <a:r>
              <a:rPr lang="en-CA" sz="2800" dirty="0" err="1"/>
              <a:t>moyens</a:t>
            </a:r>
            <a:r>
              <a:rPr lang="en-CA" sz="2800" dirty="0"/>
              <a:t> pour </a:t>
            </a:r>
            <a:r>
              <a:rPr lang="en-CA" sz="2800" dirty="0" err="1"/>
              <a:t>encadrer</a:t>
            </a:r>
            <a:r>
              <a:rPr lang="en-CA" sz="2800" dirty="0"/>
              <a:t> un </a:t>
            </a:r>
            <a:r>
              <a:rPr lang="en-CA" sz="2800" dirty="0" err="1"/>
              <a:t>individu</a:t>
            </a:r>
            <a:r>
              <a:rPr lang="en-CA" sz="2800" dirty="0"/>
              <a:t> qui a </a:t>
            </a:r>
            <a:r>
              <a:rPr lang="en-CA" sz="2800" dirty="0" err="1"/>
              <a:t>tendance</a:t>
            </a:r>
            <a:r>
              <a:rPr lang="en-CA" sz="2800" dirty="0"/>
              <a:t> </a:t>
            </a:r>
            <a:r>
              <a:rPr lang="en-CA" sz="2800" dirty="0" err="1"/>
              <a:t>à</a:t>
            </a:r>
            <a:r>
              <a:rPr lang="en-CA" sz="2800" dirty="0"/>
              <a:t> se </a:t>
            </a:r>
            <a:r>
              <a:rPr lang="en-CA" sz="2800" dirty="0" err="1"/>
              <a:t>retrouver</a:t>
            </a:r>
            <a:r>
              <a:rPr lang="en-CA" sz="2800" dirty="0"/>
              <a:t> au </a:t>
            </a:r>
            <a:r>
              <a:rPr lang="en-CA" sz="2800" dirty="0" err="1"/>
              <a:t>mauvais</a:t>
            </a:r>
            <a:r>
              <a:rPr lang="en-CA" sz="2800" dirty="0"/>
              <a:t> </a:t>
            </a:r>
            <a:r>
              <a:rPr lang="en-CA" sz="2800" dirty="0" err="1"/>
              <a:t>endroit</a:t>
            </a:r>
            <a:r>
              <a:rPr lang="en-CA" sz="2800" dirty="0"/>
              <a:t> au </a:t>
            </a:r>
            <a:r>
              <a:rPr lang="en-CA" sz="2800" dirty="0" err="1"/>
              <a:t>mauvais</a:t>
            </a:r>
            <a:r>
              <a:rPr lang="en-CA" sz="2800" dirty="0"/>
              <a:t> moment : </a:t>
            </a:r>
            <a:r>
              <a:rPr lang="en-CA" sz="2800" dirty="0" err="1"/>
              <a:t>délimiter</a:t>
            </a:r>
            <a:r>
              <a:rPr lang="en-CA" sz="2800" dirty="0"/>
              <a:t> un </a:t>
            </a:r>
            <a:r>
              <a:rPr lang="en-CA" sz="2800" dirty="0" err="1"/>
              <a:t>quadrilatère</a:t>
            </a:r>
            <a:r>
              <a:rPr lang="en-CA" sz="2800" dirty="0"/>
              <a:t> </a:t>
            </a:r>
            <a:r>
              <a:rPr lang="en-CA" sz="2800" dirty="0" err="1"/>
              <a:t>où</a:t>
            </a:r>
            <a:r>
              <a:rPr lang="en-CA" sz="2800" dirty="0"/>
              <a:t> </a:t>
            </a:r>
            <a:r>
              <a:rPr lang="en-CA" sz="2800" dirty="0" err="1"/>
              <a:t>il</a:t>
            </a:r>
            <a:r>
              <a:rPr lang="en-CA" sz="2800" dirty="0"/>
              <a:t> </a:t>
            </a:r>
            <a:r>
              <a:rPr lang="en-CA" sz="2800" dirty="0" err="1"/>
              <a:t>n'aura</a:t>
            </a:r>
            <a:r>
              <a:rPr lang="en-CA" sz="2800" dirty="0"/>
              <a:t> pas le </a:t>
            </a:r>
            <a:r>
              <a:rPr lang="en-CA" sz="2800" dirty="0" err="1"/>
              <a:t>droit</a:t>
            </a:r>
            <a:r>
              <a:rPr lang="en-CA" sz="2800" dirty="0"/>
              <a:t> de se </a:t>
            </a:r>
            <a:r>
              <a:rPr lang="en-CA" sz="2800" dirty="0" err="1"/>
              <a:t>trouver</a:t>
            </a:r>
            <a:r>
              <a:rPr lang="en-CA" sz="2800" dirty="0"/>
              <a:t>, </a:t>
            </a:r>
            <a:r>
              <a:rPr lang="en-CA" sz="2800" dirty="0" err="1"/>
              <a:t>lui</a:t>
            </a:r>
            <a:r>
              <a:rPr lang="en-CA" sz="2800" dirty="0"/>
              <a:t> imposer un </a:t>
            </a:r>
            <a:r>
              <a:rPr lang="en-CA" sz="2800" dirty="0" err="1"/>
              <a:t>couvre-</a:t>
            </a:r>
            <a:r>
              <a:rPr lang="en-CA" sz="2800" dirty="0" err="1" smtClean="0"/>
              <a:t>feu</a:t>
            </a:r>
            <a:r>
              <a:rPr lang="en-CA" sz="2800" i="1" dirty="0" smtClean="0">
                <a:effectLst>
                  <a:outerShdw blurRad="50800" dist="38100" dir="2700000" algn="tl" rotWithShape="0">
                    <a:srgbClr val="000000">
                      <a:alpha val="43000"/>
                    </a:srgbClr>
                  </a:outerShdw>
                </a:effectLst>
                <a:latin typeface="Arial"/>
                <a:cs typeface="Arial"/>
              </a:rPr>
              <a:t>.</a:t>
            </a:r>
            <a:r>
              <a:rPr lang="en-CA" sz="2800" dirty="0" smtClean="0">
                <a:effectLst>
                  <a:outerShdw blurRad="50800" dist="38100" dir="2700000" algn="tl" rotWithShape="0">
                    <a:srgbClr val="000000">
                      <a:alpha val="43000"/>
                    </a:srgbClr>
                  </a:outerShdw>
                </a:effectLst>
                <a:latin typeface="Arial"/>
                <a:cs typeface="Arial"/>
              </a:rPr>
              <a:t>”</a:t>
            </a:r>
          </a:p>
          <a:p>
            <a:pPr marL="400050" lvl="1" indent="0">
              <a:lnSpc>
                <a:spcPct val="120000"/>
              </a:lnSpc>
              <a:buNone/>
            </a:pPr>
            <a:r>
              <a:rPr lang="en-CA" dirty="0" smtClean="0">
                <a:effectLst>
                  <a:outerShdw blurRad="50800" dist="38100" dir="2700000" algn="tl" rotWithShape="0">
                    <a:srgbClr val="000000">
                      <a:alpha val="43000"/>
                    </a:srgbClr>
                  </a:outerShdw>
                </a:effectLst>
                <a:latin typeface="Arial"/>
                <a:cs typeface="Arial"/>
              </a:rPr>
              <a:t>       </a:t>
            </a:r>
            <a:r>
              <a:rPr lang="en-CA" b="1" dirty="0" smtClean="0">
                <a:effectLst>
                  <a:outerShdw blurRad="50800" dist="38100" dir="2700000" algn="tl" rotWithShape="0">
                    <a:srgbClr val="000000">
                      <a:alpha val="43000"/>
                    </a:srgbClr>
                  </a:outerShdw>
                </a:effectLst>
                <a:latin typeface="Arial"/>
                <a:cs typeface="Arial"/>
              </a:rPr>
              <a:t>- Porte-parole du DPCP,</a:t>
            </a:r>
            <a:r>
              <a:rPr lang="en-CA" sz="2600" b="1" dirty="0" smtClean="0">
                <a:effectLst>
                  <a:outerShdw blurRad="50800" dist="38100" dir="2700000" algn="tl" rotWithShape="0">
                    <a:srgbClr val="000000">
                      <a:alpha val="43000"/>
                    </a:srgbClr>
                  </a:outerShdw>
                </a:effectLst>
                <a:latin typeface="Arial"/>
                <a:cs typeface="Arial"/>
              </a:rPr>
              <a:t> </a:t>
            </a:r>
            <a:r>
              <a:rPr lang="en-CA" sz="2600" b="1" i="1" dirty="0" smtClean="0">
                <a:effectLst>
                  <a:outerShdw blurRad="50800" dist="38100" dir="2700000" algn="tl" rotWithShape="0">
                    <a:srgbClr val="000000">
                      <a:alpha val="43000"/>
                    </a:srgbClr>
                  </a:outerShdw>
                </a:effectLst>
                <a:latin typeface="Arial"/>
                <a:cs typeface="Arial"/>
              </a:rPr>
              <a:t>La </a:t>
            </a:r>
            <a:r>
              <a:rPr lang="en-CA" sz="2600" b="1" i="1" dirty="0" err="1" smtClean="0">
                <a:effectLst>
                  <a:outerShdw blurRad="50800" dist="38100" dir="2700000" algn="tl" rotWithShape="0">
                    <a:srgbClr val="000000">
                      <a:alpha val="43000"/>
                    </a:srgbClr>
                  </a:outerShdw>
                </a:effectLst>
                <a:latin typeface="Arial"/>
                <a:cs typeface="Arial"/>
              </a:rPr>
              <a:t>Presse</a:t>
            </a:r>
            <a:r>
              <a:rPr lang="en-CA" sz="2600" b="1" dirty="0" smtClean="0">
                <a:effectLst>
                  <a:outerShdw blurRad="50800" dist="38100" dir="2700000" algn="tl" rotWithShape="0">
                    <a:srgbClr val="000000">
                      <a:alpha val="43000"/>
                    </a:srgbClr>
                  </a:outerShdw>
                </a:effectLst>
                <a:latin typeface="Arial"/>
                <a:cs typeface="Arial"/>
              </a:rPr>
              <a:t>, </a:t>
            </a:r>
            <a:r>
              <a:rPr lang="en-CA" sz="2600" b="1" dirty="0" err="1" smtClean="0">
                <a:effectLst>
                  <a:outerShdw blurRad="50800" dist="38100" dir="2700000" algn="tl" rotWithShape="0">
                    <a:srgbClr val="000000">
                      <a:alpha val="43000"/>
                    </a:srgbClr>
                  </a:outerShdw>
                </a:effectLst>
                <a:latin typeface="Arial"/>
                <a:cs typeface="Arial"/>
              </a:rPr>
              <a:t>avril</a:t>
            </a:r>
            <a:r>
              <a:rPr lang="en-CA" sz="2600" b="1" dirty="0" smtClean="0">
                <a:effectLst>
                  <a:outerShdw blurRad="50800" dist="38100" dir="2700000" algn="tl" rotWithShape="0">
                    <a:srgbClr val="000000">
                      <a:alpha val="43000"/>
                    </a:srgbClr>
                  </a:outerShdw>
                </a:effectLst>
                <a:latin typeface="Arial"/>
                <a:cs typeface="Arial"/>
              </a:rPr>
              <a:t> 2012 </a:t>
            </a:r>
          </a:p>
        </p:txBody>
      </p:sp>
      <p:sp>
        <p:nvSpPr>
          <p:cNvPr id="5" name="Titre 1"/>
          <p:cNvSpPr>
            <a:spLocks noGrp="1"/>
          </p:cNvSpPr>
          <p:nvPr>
            <p:ph type="title"/>
          </p:nvPr>
        </p:nvSpPr>
        <p:spPr>
          <a:xfrm>
            <a:off x="0" y="-27384"/>
            <a:ext cx="9144000" cy="792088"/>
          </a:xfrm>
          <a:solidFill>
            <a:srgbClr val="008000">
              <a:alpha val="50000"/>
            </a:srgbClr>
          </a:solidFill>
          <a:ln w="19050" cmpd="sng">
            <a:solidFill>
              <a:srgbClr val="005600"/>
            </a:solidFill>
          </a:ln>
        </p:spPr>
        <p:txBody>
          <a:bodyPr>
            <a:normAutofit/>
          </a:bodyPr>
          <a:lstStyle/>
          <a:p>
            <a:r>
              <a:rPr lang="en-CA" sz="3600" b="1" dirty="0" smtClean="0">
                <a:effectLst>
                  <a:outerShdw blurRad="38100" dist="38100" dir="2700000" algn="tl">
                    <a:srgbClr val="000000">
                      <a:alpha val="43137"/>
                    </a:srgbClr>
                  </a:outerShdw>
                </a:effectLst>
                <a:latin typeface="Arial"/>
                <a:cs typeface="Arial"/>
              </a:rPr>
              <a:t>Obstacles </a:t>
            </a:r>
            <a:r>
              <a:rPr lang="en-CA" sz="3600" b="1" dirty="0" err="1" smtClean="0">
                <a:effectLst>
                  <a:outerShdw blurRad="38100" dist="38100" dir="2700000" algn="tl">
                    <a:srgbClr val="000000">
                      <a:alpha val="43137"/>
                    </a:srgbClr>
                  </a:outerShdw>
                </a:effectLst>
                <a:latin typeface="Arial"/>
                <a:cs typeface="Arial"/>
              </a:rPr>
              <a:t>à</a:t>
            </a:r>
            <a:r>
              <a:rPr lang="en-CA" sz="3600" b="1" dirty="0" smtClean="0">
                <a:effectLst>
                  <a:outerShdw blurRad="38100" dist="38100" dir="2700000" algn="tl">
                    <a:srgbClr val="000000">
                      <a:alpha val="43137"/>
                    </a:srgbClr>
                  </a:outerShdw>
                </a:effectLst>
                <a:latin typeface="Arial"/>
                <a:cs typeface="Arial"/>
              </a:rPr>
              <a:t> la </a:t>
            </a:r>
            <a:r>
              <a:rPr lang="en-CA" sz="3600" b="1" dirty="0" err="1" smtClean="0">
                <a:effectLst>
                  <a:outerShdw blurRad="38100" dist="38100" dir="2700000" algn="tl">
                    <a:srgbClr val="000000">
                      <a:alpha val="43137"/>
                    </a:srgbClr>
                  </a:outerShdw>
                </a:effectLst>
                <a:latin typeface="Arial"/>
                <a:cs typeface="Arial"/>
              </a:rPr>
              <a:t>défense</a:t>
            </a:r>
            <a:r>
              <a:rPr lang="en-CA" sz="3600" b="1" dirty="0" smtClean="0">
                <a:effectLst>
                  <a:outerShdw blurRad="38100" dist="38100" dir="2700000" algn="tl">
                    <a:srgbClr val="000000">
                      <a:alpha val="43137"/>
                    </a:srgbClr>
                  </a:outerShdw>
                </a:effectLst>
                <a:latin typeface="Arial"/>
                <a:cs typeface="Arial"/>
              </a:rPr>
              <a:t> des </a:t>
            </a:r>
            <a:r>
              <a:rPr lang="en-CA" sz="3600" b="1" dirty="0" err="1" smtClean="0">
                <a:effectLst>
                  <a:outerShdw blurRad="38100" dist="38100" dir="2700000" algn="tl">
                    <a:srgbClr val="000000">
                      <a:alpha val="43137"/>
                    </a:srgbClr>
                  </a:outerShdw>
                </a:effectLst>
                <a:latin typeface="Arial"/>
                <a:cs typeface="Arial"/>
              </a:rPr>
              <a:t>droits</a:t>
            </a:r>
            <a:endParaRPr lang="en-CA" sz="3600" b="1" dirty="0">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318575597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808" y="0"/>
            <a:ext cx="9129192" cy="1143000"/>
          </a:xfrm>
          <a:solidFill>
            <a:srgbClr val="ED70DF"/>
          </a:solidFill>
          <a:ln w="19050" cmpd="sng">
            <a:solidFill>
              <a:schemeClr val="tx1"/>
            </a:solidFill>
          </a:ln>
        </p:spPr>
        <p:txBody>
          <a:bodyPr>
            <a:normAutofit fontScale="90000"/>
          </a:bodyPr>
          <a:lstStyle/>
          <a:p>
            <a:r>
              <a:rPr lang="en-CA" b="1" spc="200" dirty="0" smtClean="0">
                <a:effectLst>
                  <a:outerShdw blurRad="50800" dist="38100" dir="2700000" algn="tl" rotWithShape="0">
                    <a:srgbClr val="000000">
                      <a:alpha val="43000"/>
                    </a:srgbClr>
                  </a:outerShdw>
                </a:effectLst>
                <a:latin typeface="Arial Black"/>
                <a:cs typeface="Arial Black"/>
              </a:rPr>
              <a:t>Conclusions: </a:t>
            </a:r>
            <a:r>
              <a:rPr lang="en-CA" b="1" spc="200" dirty="0" err="1" smtClean="0">
                <a:effectLst>
                  <a:outerShdw blurRad="50800" dist="38100" dir="2700000" algn="tl" rotWithShape="0">
                    <a:srgbClr val="000000">
                      <a:alpha val="43000"/>
                    </a:srgbClr>
                  </a:outerShdw>
                </a:effectLst>
                <a:latin typeface="Arial Black"/>
                <a:cs typeface="Arial Black"/>
              </a:rPr>
              <a:t>quel</a:t>
            </a:r>
            <a:r>
              <a:rPr lang="en-CA" b="1" spc="200" dirty="0" smtClean="0">
                <a:effectLst>
                  <a:outerShdw blurRad="50800" dist="38100" dir="2700000" algn="tl" rotWithShape="0">
                    <a:srgbClr val="000000">
                      <a:alpha val="43000"/>
                    </a:srgbClr>
                  </a:outerShdw>
                </a:effectLst>
                <a:latin typeface="Arial Black"/>
                <a:cs typeface="Arial Black"/>
              </a:rPr>
              <a:t> </a:t>
            </a:r>
            <a:r>
              <a:rPr lang="en-CA" b="1" spc="200" dirty="0" err="1" smtClean="0">
                <a:effectLst>
                  <a:outerShdw blurRad="50800" dist="38100" dir="2700000" algn="tl" rotWithShape="0">
                    <a:srgbClr val="000000">
                      <a:alpha val="43000"/>
                    </a:srgbClr>
                  </a:outerShdw>
                </a:effectLst>
                <a:latin typeface="Arial Black"/>
                <a:cs typeface="Arial Black"/>
              </a:rPr>
              <a:t>rôle</a:t>
            </a:r>
            <a:r>
              <a:rPr lang="en-CA" b="1" spc="200" dirty="0" smtClean="0">
                <a:effectLst>
                  <a:outerShdw blurRad="50800" dist="38100" dir="2700000" algn="tl" rotWithShape="0">
                    <a:srgbClr val="000000">
                      <a:alpha val="43000"/>
                    </a:srgbClr>
                  </a:outerShdw>
                </a:effectLst>
                <a:latin typeface="Arial Black"/>
                <a:cs typeface="Arial Black"/>
              </a:rPr>
              <a:t> pour les </a:t>
            </a:r>
            <a:r>
              <a:rPr lang="en-CA" b="1" spc="200" dirty="0" err="1" smtClean="0">
                <a:effectLst>
                  <a:outerShdw blurRad="50800" dist="38100" dir="2700000" algn="tl" rotWithShape="0">
                    <a:srgbClr val="000000">
                      <a:alpha val="43000"/>
                    </a:srgbClr>
                  </a:outerShdw>
                </a:effectLst>
                <a:latin typeface="Arial Black"/>
                <a:cs typeface="Arial Black"/>
              </a:rPr>
              <a:t>tribunaux</a:t>
            </a:r>
            <a:r>
              <a:rPr lang="en-CA" b="1" spc="200" dirty="0" smtClean="0">
                <a:effectLst>
                  <a:outerShdw blurRad="50800" dist="38100" dir="2700000" algn="tl" rotWithShape="0">
                    <a:srgbClr val="000000">
                      <a:alpha val="43000"/>
                    </a:srgbClr>
                  </a:outerShdw>
                </a:effectLst>
                <a:latin typeface="Arial Black"/>
                <a:cs typeface="Arial Black"/>
              </a:rPr>
              <a:t>?</a:t>
            </a:r>
            <a:endParaRPr lang="en-CA" b="1" spc="200" dirty="0">
              <a:effectLst>
                <a:outerShdw blurRad="50800" dist="38100" dir="2700000" algn="tl" rotWithShape="0">
                  <a:srgbClr val="000000">
                    <a:alpha val="43000"/>
                  </a:srgbClr>
                </a:outerShdw>
              </a:effectLst>
              <a:latin typeface="Arial Black"/>
              <a:cs typeface="Arial Black"/>
            </a:endParaRPr>
          </a:p>
        </p:txBody>
      </p:sp>
      <p:sp>
        <p:nvSpPr>
          <p:cNvPr id="3" name="Espace réservé du contenu 2"/>
          <p:cNvSpPr>
            <a:spLocks noGrp="1"/>
          </p:cNvSpPr>
          <p:nvPr>
            <p:ph idx="1"/>
          </p:nvPr>
        </p:nvSpPr>
        <p:spPr>
          <a:xfrm>
            <a:off x="457200" y="1484784"/>
            <a:ext cx="8229600" cy="5040560"/>
          </a:xfrm>
        </p:spPr>
        <p:txBody>
          <a:bodyPr>
            <a:normAutofit/>
          </a:bodyPr>
          <a:lstStyle/>
          <a:p>
            <a:pPr marL="742950" indent="-742950">
              <a:lnSpc>
                <a:spcPct val="130000"/>
              </a:lnSpc>
              <a:buAutoNum type="arabicPeriod"/>
            </a:pPr>
            <a:r>
              <a:rPr lang="en-CA" sz="4000" b="1" dirty="0" smtClean="0">
                <a:effectLst>
                  <a:outerShdw blurRad="50800" dist="38100" dir="2700000" algn="tl" rotWithShape="0">
                    <a:srgbClr val="000000">
                      <a:alpha val="43000"/>
                    </a:srgbClr>
                  </a:outerShdw>
                </a:effectLst>
                <a:latin typeface="Arial"/>
                <a:cs typeface="Arial"/>
              </a:rPr>
              <a:t>Les </a:t>
            </a:r>
            <a:r>
              <a:rPr lang="en-CA" sz="4000" b="1" dirty="0" err="1" smtClean="0">
                <a:effectLst>
                  <a:outerShdw blurRad="50800" dist="38100" dir="2700000" algn="tl" rotWithShape="0">
                    <a:srgbClr val="000000">
                      <a:alpha val="43000"/>
                    </a:srgbClr>
                  </a:outerShdw>
                </a:effectLst>
                <a:latin typeface="Arial"/>
                <a:cs typeface="Arial"/>
              </a:rPr>
              <a:t>tribunaux</a:t>
            </a:r>
            <a:r>
              <a:rPr lang="en-CA" sz="4000" b="1" dirty="0" smtClean="0">
                <a:effectLst>
                  <a:outerShdw blurRad="50800" dist="38100" dir="2700000" algn="tl" rotWithShape="0">
                    <a:srgbClr val="000000">
                      <a:alpha val="43000"/>
                    </a:srgbClr>
                  </a:outerShdw>
                </a:effectLst>
                <a:latin typeface="Arial"/>
                <a:cs typeface="Arial"/>
              </a:rPr>
              <a:t> </a:t>
            </a:r>
            <a:r>
              <a:rPr lang="en-CA" sz="4000" b="1" dirty="0" err="1" smtClean="0">
                <a:effectLst>
                  <a:outerShdw blurRad="50800" dist="38100" dir="2700000" algn="tl" rotWithShape="0">
                    <a:srgbClr val="000000">
                      <a:alpha val="43000"/>
                    </a:srgbClr>
                  </a:outerShdw>
                </a:effectLst>
                <a:latin typeface="Arial"/>
                <a:cs typeface="Arial"/>
              </a:rPr>
              <a:t>comme</a:t>
            </a:r>
            <a:r>
              <a:rPr lang="en-CA" sz="4000" b="1" dirty="0" smtClean="0">
                <a:effectLst>
                  <a:outerShdw blurRad="50800" dist="38100" dir="2700000" algn="tl" rotWithShape="0">
                    <a:srgbClr val="000000">
                      <a:alpha val="43000"/>
                    </a:srgbClr>
                  </a:outerShdw>
                </a:effectLst>
                <a:latin typeface="Arial"/>
                <a:cs typeface="Arial"/>
              </a:rPr>
              <a:t> </a:t>
            </a:r>
            <a:r>
              <a:rPr lang="en-CA" sz="4000" b="1" dirty="0" err="1" smtClean="0">
                <a:effectLst>
                  <a:outerShdw blurRad="50800" dist="38100" dir="2700000" algn="tl" rotWithShape="0">
                    <a:srgbClr val="000000">
                      <a:alpha val="43000"/>
                    </a:srgbClr>
                  </a:outerShdw>
                </a:effectLst>
                <a:latin typeface="Arial"/>
                <a:cs typeface="Arial"/>
              </a:rPr>
              <a:t>relais</a:t>
            </a:r>
            <a:r>
              <a:rPr lang="en-CA" sz="4000" b="1" dirty="0" smtClean="0">
                <a:effectLst>
                  <a:outerShdw blurRad="50800" dist="38100" dir="2700000" algn="tl" rotWithShape="0">
                    <a:srgbClr val="000000">
                      <a:alpha val="43000"/>
                    </a:srgbClr>
                  </a:outerShdw>
                </a:effectLst>
                <a:latin typeface="Arial"/>
                <a:cs typeface="Arial"/>
              </a:rPr>
              <a:t>, </a:t>
            </a:r>
            <a:r>
              <a:rPr lang="en-CA" sz="4000" b="1" dirty="0" err="1" smtClean="0">
                <a:effectLst>
                  <a:outerShdw blurRad="50800" dist="38100" dir="2700000" algn="tl" rotWithShape="0">
                    <a:srgbClr val="000000">
                      <a:alpha val="43000"/>
                    </a:srgbClr>
                  </a:outerShdw>
                </a:effectLst>
                <a:latin typeface="Arial"/>
                <a:cs typeface="Arial"/>
              </a:rPr>
              <a:t>instigateurs</a:t>
            </a:r>
            <a:r>
              <a:rPr lang="en-CA" sz="4000" b="1" dirty="0" smtClean="0">
                <a:effectLst>
                  <a:outerShdw blurRad="50800" dist="38100" dir="2700000" algn="tl" rotWithShape="0">
                    <a:srgbClr val="000000">
                      <a:alpha val="43000"/>
                    </a:srgbClr>
                  </a:outerShdw>
                </a:effectLst>
                <a:latin typeface="Arial"/>
                <a:cs typeface="Arial"/>
              </a:rPr>
              <a:t> </a:t>
            </a:r>
            <a:r>
              <a:rPr lang="en-CA" sz="4000" b="1" dirty="0" smtClean="0">
                <a:effectLst>
                  <a:outerShdw blurRad="50800" dist="38100" dir="2700000" algn="tl" rotWithShape="0">
                    <a:srgbClr val="000000">
                      <a:alpha val="43000"/>
                    </a:srgbClr>
                  </a:outerShdw>
                </a:effectLst>
                <a:latin typeface="Arial"/>
                <a:cs typeface="Arial"/>
              </a:rPr>
              <a:t>et </a:t>
            </a:r>
            <a:r>
              <a:rPr lang="en-CA" sz="4000" b="1" dirty="0" err="1" smtClean="0">
                <a:effectLst>
                  <a:outerShdw blurRad="50800" dist="38100" dir="2700000" algn="tl" rotWithShape="0">
                    <a:srgbClr val="000000">
                      <a:alpha val="43000"/>
                    </a:srgbClr>
                  </a:outerShdw>
                </a:effectLst>
                <a:latin typeface="Arial"/>
                <a:cs typeface="Arial"/>
              </a:rPr>
              <a:t>complices</a:t>
            </a:r>
            <a:r>
              <a:rPr lang="en-CA" sz="4000" b="1" dirty="0" smtClean="0">
                <a:effectLst>
                  <a:outerShdw blurRad="50800" dist="38100" dir="2700000" algn="tl" rotWithShape="0">
                    <a:srgbClr val="000000">
                      <a:alpha val="43000"/>
                    </a:srgbClr>
                  </a:outerShdw>
                </a:effectLst>
                <a:latin typeface="Arial"/>
                <a:cs typeface="Arial"/>
              </a:rPr>
              <a:t> des </a:t>
            </a:r>
            <a:r>
              <a:rPr lang="en-CA" sz="4000" b="1" dirty="0" err="1" smtClean="0">
                <a:effectLst>
                  <a:outerShdw blurRad="50800" dist="38100" dir="2700000" algn="tl" rotWithShape="0">
                    <a:srgbClr val="000000">
                      <a:alpha val="43000"/>
                    </a:srgbClr>
                  </a:outerShdw>
                </a:effectLst>
                <a:latin typeface="Arial"/>
                <a:cs typeface="Arial"/>
              </a:rPr>
              <a:t>pratiques</a:t>
            </a:r>
            <a:r>
              <a:rPr lang="en-CA" sz="4000" b="1" dirty="0" smtClean="0">
                <a:effectLst>
                  <a:outerShdw blurRad="50800" dist="38100" dir="2700000" algn="tl" rotWithShape="0">
                    <a:srgbClr val="000000">
                      <a:alpha val="43000"/>
                    </a:srgbClr>
                  </a:outerShdw>
                </a:effectLst>
                <a:latin typeface="Arial"/>
                <a:cs typeface="Arial"/>
              </a:rPr>
              <a:t> de </a:t>
            </a:r>
            <a:r>
              <a:rPr lang="en-CA" sz="4000" b="1" dirty="0" err="1" smtClean="0">
                <a:effectLst>
                  <a:outerShdw blurRad="50800" dist="38100" dir="2700000" algn="tl" rotWithShape="0">
                    <a:srgbClr val="000000">
                      <a:alpha val="43000"/>
                    </a:srgbClr>
                  </a:outerShdw>
                </a:effectLst>
                <a:latin typeface="Arial"/>
                <a:cs typeface="Arial"/>
              </a:rPr>
              <a:t>profilage</a:t>
            </a:r>
            <a:endParaRPr lang="en-CA" sz="4000" b="1" dirty="0" smtClean="0">
              <a:effectLst>
                <a:outerShdw blurRad="50800" dist="38100" dir="2700000" algn="tl" rotWithShape="0">
                  <a:srgbClr val="000000">
                    <a:alpha val="43000"/>
                  </a:srgbClr>
                </a:outerShdw>
              </a:effectLst>
              <a:latin typeface="Arial"/>
              <a:cs typeface="Arial"/>
            </a:endParaRPr>
          </a:p>
          <a:p>
            <a:pPr marL="742950" indent="-742950">
              <a:lnSpc>
                <a:spcPct val="130000"/>
              </a:lnSpc>
              <a:buAutoNum type="arabicPeriod"/>
            </a:pPr>
            <a:r>
              <a:rPr lang="en-CA" sz="4000" b="1" dirty="0" smtClean="0">
                <a:effectLst>
                  <a:outerShdw blurRad="50800" dist="38100" dir="2700000" algn="tl" rotWithShape="0">
                    <a:srgbClr val="000000">
                      <a:alpha val="43000"/>
                    </a:srgbClr>
                  </a:outerShdw>
                </a:effectLst>
                <a:latin typeface="Arial"/>
                <a:cs typeface="Arial"/>
              </a:rPr>
              <a:t>Les </a:t>
            </a:r>
            <a:r>
              <a:rPr lang="en-CA" sz="4000" b="1" dirty="0" err="1" smtClean="0">
                <a:effectLst>
                  <a:outerShdw blurRad="50800" dist="38100" dir="2700000" algn="tl" rotWithShape="0">
                    <a:srgbClr val="000000">
                      <a:alpha val="43000"/>
                    </a:srgbClr>
                  </a:outerShdw>
                </a:effectLst>
                <a:latin typeface="Arial"/>
                <a:cs typeface="Arial"/>
              </a:rPr>
              <a:t>tribunaux</a:t>
            </a:r>
            <a:r>
              <a:rPr lang="en-CA" sz="4000" b="1" dirty="0" smtClean="0">
                <a:effectLst>
                  <a:outerShdw blurRad="50800" dist="38100" dir="2700000" algn="tl" rotWithShape="0">
                    <a:srgbClr val="000000">
                      <a:alpha val="43000"/>
                    </a:srgbClr>
                  </a:outerShdw>
                </a:effectLst>
                <a:latin typeface="Arial"/>
                <a:cs typeface="Arial"/>
              </a:rPr>
              <a:t> </a:t>
            </a:r>
            <a:r>
              <a:rPr lang="en-CA" sz="4000" b="1" dirty="0" err="1" smtClean="0">
                <a:effectLst>
                  <a:outerShdw blurRad="50800" dist="38100" dir="2700000" algn="tl" rotWithShape="0">
                    <a:srgbClr val="000000">
                      <a:alpha val="43000"/>
                    </a:srgbClr>
                  </a:outerShdw>
                </a:effectLst>
                <a:latin typeface="Arial"/>
                <a:cs typeface="Arial"/>
              </a:rPr>
              <a:t>comme</a:t>
            </a:r>
            <a:r>
              <a:rPr lang="en-CA" sz="4000" b="1" dirty="0" smtClean="0">
                <a:effectLst>
                  <a:outerShdw blurRad="50800" dist="38100" dir="2700000" algn="tl" rotWithShape="0">
                    <a:srgbClr val="000000">
                      <a:alpha val="43000"/>
                    </a:srgbClr>
                  </a:outerShdw>
                </a:effectLst>
                <a:latin typeface="Arial"/>
                <a:cs typeface="Arial"/>
              </a:rPr>
              <a:t> </a:t>
            </a:r>
            <a:r>
              <a:rPr lang="en-CA" sz="4000" b="1" dirty="0" err="1" smtClean="0">
                <a:effectLst>
                  <a:outerShdw blurRad="50800" dist="38100" dir="2700000" algn="tl" rotWithShape="0">
                    <a:srgbClr val="000000">
                      <a:alpha val="43000"/>
                    </a:srgbClr>
                  </a:outerShdw>
                </a:effectLst>
                <a:latin typeface="Arial"/>
                <a:cs typeface="Arial"/>
              </a:rPr>
              <a:t>protecteurs</a:t>
            </a:r>
            <a:r>
              <a:rPr lang="en-CA" sz="4000" b="1" dirty="0" smtClean="0">
                <a:effectLst>
                  <a:outerShdw blurRad="50800" dist="38100" dir="2700000" algn="tl" rotWithShape="0">
                    <a:srgbClr val="000000">
                      <a:alpha val="43000"/>
                    </a:srgbClr>
                  </a:outerShdw>
                </a:effectLst>
                <a:latin typeface="Arial"/>
                <a:cs typeface="Arial"/>
              </a:rPr>
              <a:t> des </a:t>
            </a:r>
            <a:r>
              <a:rPr lang="en-CA" sz="4000" b="1" dirty="0" err="1" smtClean="0">
                <a:effectLst>
                  <a:outerShdw blurRad="50800" dist="38100" dir="2700000" algn="tl" rotWithShape="0">
                    <a:srgbClr val="000000">
                      <a:alpha val="43000"/>
                    </a:srgbClr>
                  </a:outerShdw>
                </a:effectLst>
                <a:latin typeface="Arial"/>
                <a:cs typeface="Arial"/>
              </a:rPr>
              <a:t>droits</a:t>
            </a:r>
            <a:r>
              <a:rPr lang="en-CA" sz="4000" b="1" dirty="0" smtClean="0">
                <a:effectLst>
                  <a:outerShdw blurRad="50800" dist="38100" dir="2700000" algn="tl" rotWithShape="0">
                    <a:srgbClr val="000000">
                      <a:alpha val="43000"/>
                    </a:srgbClr>
                  </a:outerShdw>
                </a:effectLst>
                <a:latin typeface="Arial"/>
                <a:cs typeface="Arial"/>
              </a:rPr>
              <a:t>? </a:t>
            </a:r>
            <a:endParaRPr lang="en-CA" sz="4000" b="1" dirty="0" smtClean="0">
              <a:effectLst>
                <a:outerShdw blurRad="50800" dist="38100" dir="2700000" algn="tl" rotWithShape="0">
                  <a:srgbClr val="000000">
                    <a:alpha val="43000"/>
                  </a:srgbClr>
                </a:outerShdw>
              </a:effectLst>
              <a:latin typeface="Arial"/>
              <a:cs typeface="Arial"/>
            </a:endParaRPr>
          </a:p>
        </p:txBody>
      </p:sp>
    </p:spTree>
    <p:extLst>
      <p:ext uri="{BB962C8B-B14F-4D97-AF65-F5344CB8AC3E}">
        <p14:creationId xmlns:p14="http://schemas.microsoft.com/office/powerpoint/2010/main" val="141321288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166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384"/>
            <a:ext cx="9144000" cy="1008112"/>
          </a:xfrm>
          <a:solidFill>
            <a:schemeClr val="bg2">
              <a:lumMod val="75000"/>
            </a:schemeClr>
          </a:solidFill>
        </p:spPr>
        <p:txBody>
          <a:bodyPr>
            <a:normAutofit/>
          </a:bodyPr>
          <a:lstStyle/>
          <a:p>
            <a:pPr>
              <a:lnSpc>
                <a:spcPct val="80000"/>
              </a:lnSpc>
            </a:pPr>
            <a:r>
              <a:rPr lang="en-CA" b="1" dirty="0" smtClean="0">
                <a:solidFill>
                  <a:srgbClr val="000000"/>
                </a:solidFill>
                <a:effectLst>
                  <a:outerShdw blurRad="38100" dist="38100" dir="2700000" algn="tl">
                    <a:srgbClr val="000000">
                      <a:alpha val="43137"/>
                    </a:srgbClr>
                  </a:outerShdw>
                </a:effectLst>
                <a:latin typeface="Arial"/>
                <a:cs typeface="Arial"/>
              </a:rPr>
              <a:t>“</a:t>
            </a:r>
            <a:r>
              <a:rPr lang="en-CA" b="1" dirty="0" err="1" smtClean="0">
                <a:solidFill>
                  <a:srgbClr val="000000"/>
                </a:solidFill>
                <a:effectLst>
                  <a:outerShdw blurRad="38100" dist="38100" dir="2700000" algn="tl">
                    <a:srgbClr val="000000">
                      <a:alpha val="43137"/>
                    </a:srgbClr>
                  </a:outerShdw>
                </a:effectLst>
                <a:latin typeface="Arial"/>
                <a:cs typeface="Arial"/>
              </a:rPr>
              <a:t>Tactiques</a:t>
            </a:r>
            <a:r>
              <a:rPr lang="en-CA" b="1" dirty="0" smtClean="0">
                <a:solidFill>
                  <a:srgbClr val="000000"/>
                </a:solidFill>
                <a:effectLst>
                  <a:outerShdw blurRad="38100" dist="38100" dir="2700000" algn="tl">
                    <a:srgbClr val="000000">
                      <a:alpha val="43137"/>
                    </a:srgbClr>
                  </a:outerShdw>
                </a:effectLst>
                <a:latin typeface="Arial"/>
                <a:cs typeface="Arial"/>
              </a:rPr>
              <a:t> </a:t>
            </a:r>
            <a:r>
              <a:rPr lang="en-CA" b="1" dirty="0" err="1" smtClean="0">
                <a:solidFill>
                  <a:srgbClr val="000000"/>
                </a:solidFill>
                <a:effectLst>
                  <a:outerShdw blurRad="38100" dist="38100" dir="2700000" algn="tl">
                    <a:srgbClr val="000000">
                      <a:alpha val="43137"/>
                    </a:srgbClr>
                  </a:outerShdw>
                </a:effectLst>
                <a:latin typeface="Arial"/>
                <a:cs typeface="Arial"/>
              </a:rPr>
              <a:t>spatiotemporelles</a:t>
            </a:r>
            <a:r>
              <a:rPr lang="en-CA" b="1" dirty="0" smtClean="0">
                <a:solidFill>
                  <a:srgbClr val="000000"/>
                </a:solidFill>
                <a:effectLst>
                  <a:outerShdw blurRad="38100" dist="38100" dir="2700000" algn="tl">
                    <a:srgbClr val="000000">
                      <a:alpha val="43137"/>
                    </a:srgbClr>
                  </a:outerShdw>
                </a:effectLst>
                <a:latin typeface="Arial"/>
                <a:cs typeface="Arial"/>
              </a:rPr>
              <a:t>”</a:t>
            </a:r>
            <a:endParaRPr lang="en-CA" b="1" dirty="0">
              <a:solidFill>
                <a:srgbClr val="000000"/>
              </a:solidFill>
              <a:effectLst>
                <a:outerShdw blurRad="38100" dist="38100" dir="2700000" algn="tl">
                  <a:srgbClr val="000000">
                    <a:alpha val="43137"/>
                  </a:srgbClr>
                </a:outerShdw>
              </a:effectLst>
              <a:latin typeface="Arial"/>
              <a:cs typeface="Arial"/>
            </a:endParaRPr>
          </a:p>
        </p:txBody>
      </p:sp>
      <p:sp>
        <p:nvSpPr>
          <p:cNvPr id="3" name="Espace réservé du contenu 2"/>
          <p:cNvSpPr>
            <a:spLocks noGrp="1"/>
          </p:cNvSpPr>
          <p:nvPr>
            <p:ph idx="1"/>
          </p:nvPr>
        </p:nvSpPr>
        <p:spPr>
          <a:xfrm>
            <a:off x="302840" y="980728"/>
            <a:ext cx="8733656" cy="5877272"/>
          </a:xfrm>
        </p:spPr>
        <p:txBody>
          <a:bodyPr>
            <a:normAutofit fontScale="85000" lnSpcReduction="20000"/>
          </a:bodyPr>
          <a:lstStyle/>
          <a:p>
            <a:pPr>
              <a:lnSpc>
                <a:spcPct val="120000"/>
              </a:lnSpc>
            </a:pPr>
            <a:r>
              <a:rPr lang="fr-CA" sz="3600" u="sng" dirty="0" smtClean="0">
                <a:effectLst>
                  <a:outerShdw blurRad="38100" dist="38100" dir="2700000" algn="tl">
                    <a:srgbClr val="000000">
                      <a:alpha val="43137"/>
                    </a:srgbClr>
                  </a:outerShdw>
                </a:effectLst>
                <a:latin typeface="Arial Rounded MT Bold" pitchFamily="34" charset="0"/>
              </a:rPr>
              <a:t>Villes et provinces</a:t>
            </a:r>
            <a:r>
              <a:rPr lang="fr-CA" sz="3600" dirty="0" smtClean="0">
                <a:effectLst>
                  <a:outerShdw blurRad="38100" dist="38100" dir="2700000" algn="tl">
                    <a:srgbClr val="000000">
                      <a:alpha val="43137"/>
                    </a:srgbClr>
                  </a:outerShdw>
                </a:effectLst>
                <a:latin typeface="Arial Rounded MT Bold" pitchFamily="34" charset="0"/>
              </a:rPr>
              <a:t>:</a:t>
            </a:r>
          </a:p>
          <a:p>
            <a:pPr marL="0" indent="0">
              <a:lnSpc>
                <a:spcPct val="120000"/>
              </a:lnSpc>
              <a:buNone/>
            </a:pPr>
            <a:r>
              <a:rPr lang="fr-CA" dirty="0" smtClean="0">
                <a:effectLst>
                  <a:outerShdw blurRad="38100" dist="38100" dir="2700000" algn="tl">
                    <a:srgbClr val="000000">
                      <a:alpha val="43137"/>
                    </a:srgbClr>
                  </a:outerShdw>
                </a:effectLst>
                <a:latin typeface="Arial Rounded MT Bold" pitchFamily="34" charset="0"/>
              </a:rPr>
              <a:t>	1) mise en oeuvre de nouveaux (ou très 	anciens) règlements: itinéraire, matériel</a:t>
            </a:r>
          </a:p>
          <a:p>
            <a:pPr marL="0" indent="0">
              <a:lnSpc>
                <a:spcPct val="120000"/>
              </a:lnSpc>
              <a:buNone/>
            </a:pPr>
            <a:r>
              <a:rPr lang="fr-CA" dirty="0">
                <a:effectLst>
                  <a:outerShdw blurRad="38100" dist="38100" dir="2700000" algn="tl">
                    <a:srgbClr val="000000">
                      <a:alpha val="43137"/>
                    </a:srgbClr>
                  </a:outerShdw>
                </a:effectLst>
                <a:latin typeface="Arial Rounded MT Bold" pitchFamily="34" charset="0"/>
              </a:rPr>
              <a:t>	</a:t>
            </a:r>
            <a:r>
              <a:rPr lang="fr-CA" dirty="0" smtClean="0">
                <a:effectLst>
                  <a:outerShdw blurRad="38100" dist="38100" dir="2700000" algn="tl">
                    <a:srgbClr val="000000">
                      <a:alpha val="43137"/>
                    </a:srgbClr>
                  </a:outerShdw>
                </a:effectLst>
                <a:latin typeface="Arial Rounded MT Bold" pitchFamily="34" charset="0"/>
              </a:rPr>
              <a:t>2) modifications à l’architecture </a:t>
            </a:r>
            <a:r>
              <a:rPr lang="fr-CA" dirty="0" smtClean="0">
                <a:effectLst>
                  <a:outerShdw blurRad="38100" dist="38100" dir="2700000" algn="tl">
                    <a:srgbClr val="000000">
                      <a:alpha val="43137"/>
                    </a:srgbClr>
                  </a:outerShdw>
                </a:effectLst>
                <a:latin typeface="Arial Rounded MT Bold" pitchFamily="34" charset="0"/>
              </a:rPr>
              <a:t>et</a:t>
            </a:r>
            <a:r>
              <a:rPr lang="fr-CA" dirty="0">
                <a:effectLst>
                  <a:outerShdw blurRad="38100" dist="38100" dir="2700000" algn="tl">
                    <a:srgbClr val="000000">
                      <a:alpha val="43137"/>
                    </a:srgbClr>
                  </a:outerShdw>
                </a:effectLst>
                <a:latin typeface="Arial Rounded MT Bold" pitchFamily="34" charset="0"/>
              </a:rPr>
              <a:t> </a:t>
            </a:r>
            <a:r>
              <a:rPr lang="fr-CA" dirty="0" smtClean="0">
                <a:effectLst>
                  <a:outerShdw blurRad="38100" dist="38100" dir="2700000" algn="tl">
                    <a:srgbClr val="000000">
                      <a:alpha val="43137"/>
                    </a:srgbClr>
                  </a:outerShdw>
                </a:effectLst>
                <a:latin typeface="Arial Rounded MT Bold" pitchFamily="34" charset="0"/>
              </a:rPr>
              <a:t>design </a:t>
            </a:r>
            <a:r>
              <a:rPr lang="fr-CA" dirty="0" smtClean="0">
                <a:effectLst>
                  <a:outerShdw blurRad="38100" dist="38100" dir="2700000" algn="tl">
                    <a:srgbClr val="000000">
                      <a:alpha val="43137"/>
                    </a:srgbClr>
                  </a:outerShdw>
                </a:effectLst>
                <a:latin typeface="Arial Rounded MT Bold" pitchFamily="34" charset="0"/>
              </a:rPr>
              <a:t>	urbain: zones</a:t>
            </a:r>
          </a:p>
          <a:p>
            <a:pPr marL="0" indent="0">
              <a:lnSpc>
                <a:spcPct val="120000"/>
              </a:lnSpc>
              <a:buNone/>
            </a:pPr>
            <a:endParaRPr lang="fr-CA" sz="1800" dirty="0" smtClean="0">
              <a:effectLst>
                <a:outerShdw blurRad="38100" dist="38100" dir="2700000" algn="tl">
                  <a:srgbClr val="000000">
                    <a:alpha val="43137"/>
                  </a:srgbClr>
                </a:outerShdw>
              </a:effectLst>
              <a:latin typeface="Arial Rounded MT Bold" pitchFamily="34" charset="0"/>
            </a:endParaRPr>
          </a:p>
          <a:p>
            <a:pPr>
              <a:lnSpc>
                <a:spcPct val="120000"/>
              </a:lnSpc>
            </a:pPr>
            <a:r>
              <a:rPr lang="fr-CA" sz="3600" u="sng" dirty="0" smtClean="0">
                <a:effectLst>
                  <a:outerShdw blurRad="38100" dist="38100" dir="2700000" algn="tl">
                    <a:srgbClr val="000000">
                      <a:alpha val="43137"/>
                    </a:srgbClr>
                  </a:outerShdw>
                </a:effectLst>
                <a:latin typeface="Arial Rounded MT Bold" pitchFamily="34" charset="0"/>
              </a:rPr>
              <a:t>Police</a:t>
            </a:r>
            <a:r>
              <a:rPr lang="fr-CA" sz="3600" dirty="0" smtClean="0">
                <a:effectLst>
                  <a:outerShdw blurRad="38100" dist="38100" dir="2700000" algn="tl">
                    <a:srgbClr val="000000">
                      <a:alpha val="43137"/>
                    </a:srgbClr>
                  </a:outerShdw>
                </a:effectLst>
                <a:latin typeface="Arial Rounded MT Bold" pitchFamily="34" charset="0"/>
              </a:rPr>
              <a:t>: </a:t>
            </a:r>
          </a:p>
          <a:p>
            <a:pPr marL="0" indent="0">
              <a:lnSpc>
                <a:spcPct val="120000"/>
              </a:lnSpc>
              <a:buNone/>
            </a:pPr>
            <a:r>
              <a:rPr lang="fr-CA" dirty="0" smtClean="0">
                <a:effectLst>
                  <a:outerShdw blurRad="38100" dist="38100" dir="2700000" algn="tl">
                    <a:srgbClr val="000000">
                      <a:alpha val="43137"/>
                    </a:srgbClr>
                  </a:outerShdw>
                </a:effectLst>
                <a:latin typeface="Arial Rounded MT Bold" pitchFamily="34" charset="0"/>
              </a:rPr>
              <a:t>	1) confinement, encerclement: zones, 	souricières</a:t>
            </a:r>
          </a:p>
          <a:p>
            <a:pPr marL="0" indent="0">
              <a:lnSpc>
                <a:spcPct val="120000"/>
              </a:lnSpc>
              <a:buNone/>
            </a:pPr>
            <a:r>
              <a:rPr lang="fr-CA" dirty="0" smtClean="0">
                <a:effectLst>
                  <a:outerShdw blurRad="38100" dist="38100" dir="2700000" algn="tl">
                    <a:srgbClr val="000000">
                      <a:alpha val="43137"/>
                    </a:srgbClr>
                  </a:outerShdw>
                </a:effectLst>
                <a:latin typeface="Arial Rounded MT Bold" pitchFamily="34" charset="0"/>
              </a:rPr>
              <a:t>	2) dispersion: ordres de circuler	</a:t>
            </a:r>
          </a:p>
          <a:p>
            <a:pPr marL="0" indent="0">
              <a:lnSpc>
                <a:spcPct val="120000"/>
              </a:lnSpc>
              <a:buNone/>
            </a:pPr>
            <a:r>
              <a:rPr lang="fr-CA" dirty="0" smtClean="0">
                <a:effectLst>
                  <a:outerShdw blurRad="38100" dist="38100" dir="2700000" algn="tl">
                    <a:srgbClr val="000000">
                      <a:alpha val="43137"/>
                    </a:srgbClr>
                  </a:outerShdw>
                </a:effectLst>
                <a:latin typeface="Arial Rounded MT Bold" pitchFamily="34" charset="0"/>
              </a:rPr>
              <a:t>	3) bannissement: contraventions et 		    	arrestations de masse</a:t>
            </a:r>
          </a:p>
        </p:txBody>
      </p:sp>
    </p:spTree>
    <p:extLst>
      <p:ext uri="{BB962C8B-B14F-4D97-AF65-F5344CB8AC3E}">
        <p14:creationId xmlns:p14="http://schemas.microsoft.com/office/powerpoint/2010/main" val="329632995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3394"/>
            <a:ext cx="9144000" cy="850106"/>
          </a:xfrm>
          <a:solidFill>
            <a:schemeClr val="bg2">
              <a:lumMod val="75000"/>
            </a:schemeClr>
          </a:solidFill>
        </p:spPr>
        <p:txBody>
          <a:bodyPr>
            <a:normAutofit/>
          </a:bodyPr>
          <a:lstStyle/>
          <a:p>
            <a:pPr>
              <a:lnSpc>
                <a:spcPct val="80000"/>
              </a:lnSpc>
            </a:pPr>
            <a:r>
              <a:rPr lang="en-CA" b="1" dirty="0" err="1" smtClean="0">
                <a:solidFill>
                  <a:srgbClr val="000000"/>
                </a:solidFill>
                <a:effectLst>
                  <a:outerShdw blurRad="38100" dist="38100" dir="2700000" algn="tl">
                    <a:srgbClr val="000000">
                      <a:alpha val="43137"/>
                    </a:srgbClr>
                  </a:outerShdw>
                </a:effectLst>
                <a:latin typeface="Arial"/>
                <a:cs typeface="Arial"/>
              </a:rPr>
              <a:t>Tactiques</a:t>
            </a:r>
            <a:r>
              <a:rPr lang="en-CA" b="1" dirty="0" smtClean="0">
                <a:solidFill>
                  <a:srgbClr val="000000"/>
                </a:solidFill>
                <a:effectLst>
                  <a:outerShdw blurRad="38100" dist="38100" dir="2700000" algn="tl">
                    <a:srgbClr val="000000">
                      <a:alpha val="43137"/>
                    </a:srgbClr>
                  </a:outerShdw>
                </a:effectLst>
                <a:latin typeface="Arial"/>
                <a:cs typeface="Arial"/>
              </a:rPr>
              <a:t> </a:t>
            </a:r>
            <a:r>
              <a:rPr lang="en-CA" b="1" dirty="0" err="1" smtClean="0">
                <a:solidFill>
                  <a:srgbClr val="000000"/>
                </a:solidFill>
                <a:effectLst>
                  <a:outerShdw blurRad="38100" dist="38100" dir="2700000" algn="tl">
                    <a:srgbClr val="000000">
                      <a:alpha val="43137"/>
                    </a:srgbClr>
                  </a:outerShdw>
                </a:effectLst>
                <a:latin typeface="Arial"/>
                <a:cs typeface="Arial"/>
              </a:rPr>
              <a:t>judiciaires</a:t>
            </a:r>
            <a:endParaRPr lang="en-CA" b="1" dirty="0">
              <a:solidFill>
                <a:srgbClr val="000000"/>
              </a:solidFill>
              <a:effectLst>
                <a:outerShdw blurRad="38100" dist="38100" dir="2700000" algn="tl">
                  <a:srgbClr val="000000">
                    <a:alpha val="43137"/>
                  </a:srgbClr>
                </a:outerShdw>
              </a:effectLst>
              <a:latin typeface="Arial"/>
              <a:cs typeface="Arial"/>
            </a:endParaRPr>
          </a:p>
        </p:txBody>
      </p:sp>
      <p:sp>
        <p:nvSpPr>
          <p:cNvPr id="3" name="Espace réservé du contenu 2"/>
          <p:cNvSpPr>
            <a:spLocks noGrp="1"/>
          </p:cNvSpPr>
          <p:nvPr>
            <p:ph idx="1"/>
          </p:nvPr>
        </p:nvSpPr>
        <p:spPr>
          <a:xfrm>
            <a:off x="323528" y="1150964"/>
            <a:ext cx="8820472" cy="5707036"/>
          </a:xfrm>
        </p:spPr>
        <p:txBody>
          <a:bodyPr>
            <a:normAutofit/>
          </a:bodyPr>
          <a:lstStyle/>
          <a:p>
            <a:r>
              <a:rPr lang="en-CA" sz="2800" b="1" dirty="0" err="1" smtClean="0">
                <a:effectLst>
                  <a:outerShdw blurRad="38100" dist="38100" dir="2700000" algn="tl">
                    <a:srgbClr val="000000">
                      <a:alpha val="43137"/>
                    </a:srgbClr>
                  </a:outerShdw>
                </a:effectLst>
                <a:latin typeface="Arial"/>
                <a:cs typeface="Arial"/>
              </a:rPr>
              <a:t>Mise</a:t>
            </a:r>
            <a:r>
              <a:rPr lang="en-CA" sz="2800" b="1" dirty="0" smtClean="0">
                <a:effectLst>
                  <a:outerShdw blurRad="38100" dist="38100" dir="2700000" algn="tl">
                    <a:srgbClr val="000000">
                      <a:alpha val="43137"/>
                    </a:srgbClr>
                  </a:outerShdw>
                </a:effectLst>
                <a:latin typeface="Arial"/>
                <a:cs typeface="Arial"/>
              </a:rPr>
              <a:t> en </a:t>
            </a:r>
            <a:r>
              <a:rPr lang="en-CA" sz="2800" b="1" dirty="0" err="1" smtClean="0">
                <a:effectLst>
                  <a:outerShdw blurRad="38100" dist="38100" dir="2700000" algn="tl">
                    <a:srgbClr val="000000">
                      <a:alpha val="43137"/>
                    </a:srgbClr>
                  </a:outerShdw>
                </a:effectLst>
                <a:latin typeface="Arial"/>
                <a:cs typeface="Arial"/>
              </a:rPr>
              <a:t>liberté</a:t>
            </a:r>
            <a:r>
              <a:rPr lang="en-CA" sz="2800" b="1" dirty="0" smtClean="0">
                <a:effectLst>
                  <a:outerShdw blurRad="38100" dist="38100" dir="2700000" algn="tl">
                    <a:srgbClr val="000000">
                      <a:alpha val="43137"/>
                    </a:srgbClr>
                  </a:outerShdw>
                </a:effectLst>
                <a:latin typeface="Arial"/>
                <a:cs typeface="Arial"/>
              </a:rPr>
              <a:t> (police et </a:t>
            </a:r>
            <a:r>
              <a:rPr lang="en-CA" sz="2800" b="1" dirty="0" err="1" smtClean="0">
                <a:effectLst>
                  <a:outerShdw blurRad="38100" dist="38100" dir="2700000" algn="tl">
                    <a:srgbClr val="000000">
                      <a:alpha val="43137"/>
                    </a:srgbClr>
                  </a:outerShdw>
                </a:effectLst>
                <a:latin typeface="Arial"/>
                <a:cs typeface="Arial"/>
              </a:rPr>
              <a:t>tribunaux</a:t>
            </a:r>
            <a:r>
              <a:rPr lang="en-CA" sz="2800" b="1" dirty="0" smtClean="0">
                <a:effectLst>
                  <a:outerShdw blurRad="38100" dist="38100" dir="2700000" algn="tl">
                    <a:srgbClr val="000000">
                      <a:alpha val="43137"/>
                    </a:srgbClr>
                  </a:outerShdw>
                </a:effectLst>
                <a:latin typeface="Arial"/>
                <a:cs typeface="Arial"/>
              </a:rPr>
              <a:t>) probation, </a:t>
            </a:r>
            <a:r>
              <a:rPr lang="en-CA" sz="2800" b="1" dirty="0" err="1" smtClean="0">
                <a:effectLst>
                  <a:outerShdw blurRad="38100" dist="38100" dir="2700000" algn="tl">
                    <a:srgbClr val="000000">
                      <a:alpha val="43137"/>
                    </a:srgbClr>
                  </a:outerShdw>
                </a:effectLst>
                <a:latin typeface="Arial"/>
                <a:cs typeface="Arial"/>
              </a:rPr>
              <a:t>emprisonnement</a:t>
            </a:r>
            <a:r>
              <a:rPr lang="en-CA" sz="2800" b="1" dirty="0" smtClean="0">
                <a:effectLst>
                  <a:outerShdw blurRad="38100" dist="38100" dir="2700000" algn="tl">
                    <a:srgbClr val="000000">
                      <a:alpha val="43137"/>
                    </a:srgbClr>
                  </a:outerShdw>
                </a:effectLst>
                <a:latin typeface="Arial"/>
                <a:cs typeface="Arial"/>
              </a:rPr>
              <a:t> avec </a:t>
            </a:r>
            <a:r>
              <a:rPr lang="en-CA" sz="2800" b="1" dirty="0" err="1" smtClean="0">
                <a:effectLst>
                  <a:outerShdw blurRad="38100" dist="38100" dir="2700000" algn="tl">
                    <a:srgbClr val="000000">
                      <a:alpha val="43137"/>
                    </a:srgbClr>
                  </a:outerShdw>
                </a:effectLst>
                <a:latin typeface="Arial"/>
                <a:cs typeface="Arial"/>
              </a:rPr>
              <a:t>sursis</a:t>
            </a:r>
            <a:endParaRPr lang="en-CA" sz="2800" b="1" dirty="0" smtClean="0">
              <a:effectLst>
                <a:outerShdw blurRad="38100" dist="38100" dir="2700000" algn="tl">
                  <a:srgbClr val="000000">
                    <a:alpha val="43137"/>
                  </a:srgbClr>
                </a:outerShdw>
              </a:effectLst>
              <a:latin typeface="Arial"/>
              <a:cs typeface="Arial"/>
            </a:endParaRPr>
          </a:p>
          <a:p>
            <a:r>
              <a:rPr lang="en-CA" sz="2800" b="1" dirty="0" err="1" smtClean="0">
                <a:effectLst>
                  <a:outerShdw blurRad="38100" dist="38100" dir="2700000" algn="tl">
                    <a:srgbClr val="000000">
                      <a:alpha val="43137"/>
                    </a:srgbClr>
                  </a:outerShdw>
                </a:effectLst>
                <a:latin typeface="Arial"/>
                <a:cs typeface="Arial"/>
              </a:rPr>
              <a:t>Quadrilatères</a:t>
            </a:r>
            <a:r>
              <a:rPr lang="en-CA" sz="2800" b="1" dirty="0" smtClean="0">
                <a:effectLst>
                  <a:outerShdw blurRad="38100" dist="38100" dir="2700000" algn="tl">
                    <a:srgbClr val="000000">
                      <a:alpha val="43137"/>
                    </a:srgbClr>
                  </a:outerShdw>
                </a:effectLst>
                <a:latin typeface="Arial"/>
                <a:cs typeface="Arial"/>
              </a:rPr>
              <a:t> / ne pas se </a:t>
            </a:r>
            <a:r>
              <a:rPr lang="en-CA" sz="2800" b="1" dirty="0" err="1" smtClean="0">
                <a:effectLst>
                  <a:outerShdw blurRad="38100" dist="38100" dir="2700000" algn="tl">
                    <a:srgbClr val="000000">
                      <a:alpha val="43137"/>
                    </a:srgbClr>
                  </a:outerShdw>
                </a:effectLst>
                <a:latin typeface="Arial"/>
                <a:cs typeface="Arial"/>
              </a:rPr>
              <a:t>trouver</a:t>
            </a:r>
            <a:r>
              <a:rPr lang="en-CA" sz="2800" b="1" dirty="0" smtClean="0">
                <a:effectLst>
                  <a:outerShdw blurRad="38100" dist="38100" dir="2700000" algn="tl">
                    <a:srgbClr val="000000">
                      <a:alpha val="43137"/>
                    </a:srgbClr>
                  </a:outerShdw>
                </a:effectLst>
                <a:latin typeface="Arial"/>
                <a:cs typeface="Arial"/>
              </a:rPr>
              <a:t>, ne pas </a:t>
            </a:r>
            <a:r>
              <a:rPr lang="en-CA" sz="2800" b="1" dirty="0" err="1" smtClean="0">
                <a:effectLst>
                  <a:outerShdw blurRad="38100" dist="38100" dir="2700000" algn="tl">
                    <a:srgbClr val="000000">
                      <a:alpha val="43137"/>
                    </a:srgbClr>
                  </a:outerShdw>
                </a:effectLst>
                <a:latin typeface="Arial"/>
                <a:cs typeface="Arial"/>
              </a:rPr>
              <a:t>communiquer</a:t>
            </a:r>
            <a:r>
              <a:rPr lang="en-CA" sz="2800" b="1" dirty="0" smtClean="0">
                <a:effectLst>
                  <a:outerShdw blurRad="38100" dist="38100" dir="2700000" algn="tl">
                    <a:srgbClr val="000000">
                      <a:alpha val="43137"/>
                    </a:srgbClr>
                  </a:outerShdw>
                </a:effectLst>
                <a:latin typeface="Arial"/>
                <a:cs typeface="Arial"/>
              </a:rPr>
              <a:t> </a:t>
            </a:r>
            <a:r>
              <a:rPr lang="en-CA" sz="2800" b="1" dirty="0" err="1" smtClean="0">
                <a:effectLst>
                  <a:outerShdw blurRad="38100" dist="38100" dir="2700000" algn="tl">
                    <a:srgbClr val="000000">
                      <a:alpha val="43137"/>
                    </a:srgbClr>
                  </a:outerShdw>
                </a:effectLst>
                <a:latin typeface="Arial"/>
                <a:cs typeface="Arial"/>
              </a:rPr>
              <a:t>ou</a:t>
            </a:r>
            <a:r>
              <a:rPr lang="en-CA" sz="2800" b="1" dirty="0" smtClean="0">
                <a:effectLst>
                  <a:outerShdw blurRad="38100" dist="38100" dir="2700000" algn="tl">
                    <a:srgbClr val="000000">
                      <a:alpha val="43137"/>
                    </a:srgbClr>
                  </a:outerShdw>
                </a:effectLst>
                <a:latin typeface="Arial"/>
                <a:cs typeface="Arial"/>
              </a:rPr>
              <a:t> </a:t>
            </a:r>
            <a:r>
              <a:rPr lang="en-CA" sz="2800" b="1" dirty="0" err="1" smtClean="0">
                <a:effectLst>
                  <a:outerShdw blurRad="38100" dist="38100" dir="2700000" algn="tl">
                    <a:srgbClr val="000000">
                      <a:alpha val="43137"/>
                    </a:srgbClr>
                  </a:outerShdw>
                </a:effectLst>
                <a:latin typeface="Arial"/>
                <a:cs typeface="Arial"/>
              </a:rPr>
              <a:t>s’associer</a:t>
            </a:r>
            <a:r>
              <a:rPr lang="en-CA" sz="2800" b="1" dirty="0" smtClean="0">
                <a:effectLst>
                  <a:outerShdw blurRad="38100" dist="38100" dir="2700000" algn="tl">
                    <a:srgbClr val="000000">
                      <a:alpha val="43137"/>
                    </a:srgbClr>
                  </a:outerShdw>
                </a:effectLst>
                <a:latin typeface="Arial"/>
                <a:cs typeface="Arial"/>
              </a:rPr>
              <a:t>, </a:t>
            </a:r>
            <a:r>
              <a:rPr lang="en-CA" sz="2800" b="1" dirty="0" err="1" smtClean="0">
                <a:effectLst>
                  <a:outerShdw blurRad="38100" dist="38100" dir="2700000" algn="tl">
                    <a:srgbClr val="000000">
                      <a:alpha val="43137"/>
                    </a:srgbClr>
                  </a:outerShdw>
                </a:effectLst>
                <a:latin typeface="Arial"/>
                <a:cs typeface="Arial"/>
              </a:rPr>
              <a:t>couvre-feu</a:t>
            </a:r>
            <a:r>
              <a:rPr lang="en-CA" sz="2800" b="1" dirty="0" smtClean="0">
                <a:effectLst>
                  <a:outerShdw blurRad="38100" dist="38100" dir="2700000" algn="tl">
                    <a:srgbClr val="000000">
                      <a:alpha val="43137"/>
                    </a:srgbClr>
                  </a:outerShdw>
                </a:effectLst>
                <a:latin typeface="Arial"/>
                <a:cs typeface="Arial"/>
              </a:rPr>
              <a:t>, ne pas </a:t>
            </a:r>
            <a:r>
              <a:rPr lang="en-CA" sz="2800" b="1" dirty="0" err="1" smtClean="0">
                <a:effectLst>
                  <a:outerShdw blurRad="38100" dist="38100" dir="2700000" algn="tl">
                    <a:srgbClr val="000000">
                      <a:alpha val="43137"/>
                    </a:srgbClr>
                  </a:outerShdw>
                </a:effectLst>
                <a:latin typeface="Arial"/>
                <a:cs typeface="Arial"/>
              </a:rPr>
              <a:t>manifester</a:t>
            </a:r>
            <a:r>
              <a:rPr lang="en-CA" sz="2800" b="1" dirty="0" smtClean="0">
                <a:effectLst>
                  <a:outerShdw blurRad="38100" dist="38100" dir="2700000" algn="tl">
                    <a:srgbClr val="000000">
                      <a:alpha val="43137"/>
                    </a:srgbClr>
                  </a:outerShdw>
                </a:effectLst>
                <a:latin typeface="Arial"/>
                <a:cs typeface="Arial"/>
              </a:rPr>
              <a:t>, assignations </a:t>
            </a:r>
            <a:r>
              <a:rPr lang="en-CA" sz="2800" b="1" dirty="0" err="1" smtClean="0">
                <a:effectLst>
                  <a:outerShdw blurRad="38100" dist="38100" dir="2700000" algn="tl">
                    <a:srgbClr val="000000">
                      <a:alpha val="43137"/>
                    </a:srgbClr>
                  </a:outerShdw>
                </a:effectLst>
                <a:latin typeface="Arial"/>
                <a:cs typeface="Arial"/>
              </a:rPr>
              <a:t>à</a:t>
            </a:r>
            <a:r>
              <a:rPr lang="en-CA" sz="2800" b="1" dirty="0" smtClean="0">
                <a:effectLst>
                  <a:outerShdw blurRad="38100" dist="38100" dir="2700000" algn="tl">
                    <a:srgbClr val="000000">
                      <a:alpha val="43137"/>
                    </a:srgbClr>
                  </a:outerShdw>
                </a:effectLst>
                <a:latin typeface="Arial"/>
                <a:cs typeface="Arial"/>
              </a:rPr>
              <a:t> domicile</a:t>
            </a:r>
          </a:p>
        </p:txBody>
      </p:sp>
      <p:pic>
        <p:nvPicPr>
          <p:cNvPr id="4" name="Espace réservé du contenu 3" descr="getpart.php.png"/>
          <p:cNvPicPr>
            <a:picLocks noChangeAspect="1"/>
          </p:cNvPicPr>
          <p:nvPr/>
        </p:nvPicPr>
        <p:blipFill>
          <a:blip r:embed="rId2" cstate="print"/>
          <a:stretch>
            <a:fillRect/>
          </a:stretch>
        </p:blipFill>
        <p:spPr>
          <a:xfrm>
            <a:off x="755576" y="3789040"/>
            <a:ext cx="4650032" cy="2857520"/>
          </a:xfrm>
          <a:prstGeom prst="rect">
            <a:avLst/>
          </a:prstGeom>
        </p:spPr>
      </p:pic>
      <p:pic>
        <p:nvPicPr>
          <p:cNvPr id="5" name="Image 4" descr="orders not to demonstrate.jpg"/>
          <p:cNvPicPr>
            <a:picLocks noChangeAspect="1"/>
          </p:cNvPicPr>
          <p:nvPr/>
        </p:nvPicPr>
        <p:blipFill>
          <a:blip r:embed="rId3" cstate="print"/>
          <a:stretch>
            <a:fillRect/>
          </a:stretch>
        </p:blipFill>
        <p:spPr>
          <a:xfrm>
            <a:off x="7820025" y="836712"/>
            <a:ext cx="1323975" cy="1762125"/>
          </a:xfrm>
          <a:prstGeom prst="rect">
            <a:avLst/>
          </a:prstGeom>
        </p:spPr>
      </p:pic>
      <p:pic>
        <p:nvPicPr>
          <p:cNvPr id="6" name="Espace réservé du contenu 3" descr="curfew.city.jpg"/>
          <p:cNvPicPr>
            <a:picLocks noChangeAspect="1"/>
          </p:cNvPicPr>
          <p:nvPr/>
        </p:nvPicPr>
        <p:blipFill>
          <a:blip r:embed="rId4" cstate="print"/>
          <a:stretch>
            <a:fillRect/>
          </a:stretch>
        </p:blipFill>
        <p:spPr>
          <a:xfrm>
            <a:off x="5796136" y="4293096"/>
            <a:ext cx="2828933" cy="225232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smtClean="0"/>
              <a:t>Plan de la présentation</a:t>
            </a:r>
            <a:endParaRPr lang="fr-CA" b="1" dirty="0"/>
          </a:p>
        </p:txBody>
      </p:sp>
      <p:sp>
        <p:nvSpPr>
          <p:cNvPr id="3" name="Espace réservé du contenu 2"/>
          <p:cNvSpPr>
            <a:spLocks noGrp="1"/>
          </p:cNvSpPr>
          <p:nvPr>
            <p:ph idx="1"/>
          </p:nvPr>
        </p:nvSpPr>
        <p:spPr>
          <a:xfrm>
            <a:off x="457200" y="1412776"/>
            <a:ext cx="8229600" cy="5445224"/>
          </a:xfrm>
        </p:spPr>
        <p:txBody>
          <a:bodyPr>
            <a:normAutofit/>
          </a:bodyPr>
          <a:lstStyle/>
          <a:p>
            <a:pPr marL="914400" lvl="1" indent="-514350">
              <a:buAutoNum type="arabicPeriod"/>
            </a:pPr>
            <a:r>
              <a:rPr lang="fr-CA" sz="3200" b="1" dirty="0" smtClean="0"/>
              <a:t>Méthodologie</a:t>
            </a:r>
          </a:p>
          <a:p>
            <a:pPr marL="914400" lvl="1" indent="-514350">
              <a:buAutoNum type="arabicPeriod"/>
            </a:pPr>
            <a:r>
              <a:rPr lang="fr-CA" sz="3200" b="1" dirty="0" smtClean="0"/>
              <a:t>Importance des conditions: aperçu des données </a:t>
            </a:r>
            <a:r>
              <a:rPr lang="fr-CA" sz="3200" b="1" dirty="0" smtClean="0"/>
              <a:t>quantitatives - Montréal</a:t>
            </a:r>
            <a:endParaRPr lang="fr-CA" sz="3200" b="1" dirty="0" smtClean="0"/>
          </a:p>
          <a:p>
            <a:pPr marL="914400" lvl="1" indent="-514350">
              <a:buAutoNum type="arabicPeriod"/>
            </a:pPr>
            <a:r>
              <a:rPr lang="fr-CA" sz="3200" b="1" dirty="0" smtClean="0"/>
              <a:t>Conditions comme pratiques punitives attentatoires aux droits fondamentaux – (liberté d’</a:t>
            </a:r>
            <a:r>
              <a:rPr lang="fr-CA" sz="3200" b="1" dirty="0" err="1" smtClean="0"/>
              <a:t>expr</a:t>
            </a:r>
            <a:r>
              <a:rPr lang="fr-CA" sz="3200" b="1" dirty="0" smtClean="0"/>
              <a:t>. /association)</a:t>
            </a:r>
          </a:p>
          <a:p>
            <a:pPr marL="914400" lvl="1" indent="-514350">
              <a:buAutoNum type="arabicPeriod"/>
            </a:pPr>
            <a:r>
              <a:rPr lang="fr-CA" sz="3200" b="1" dirty="0" smtClean="0"/>
              <a:t>Obstacles dans la défense des droits</a:t>
            </a:r>
          </a:p>
          <a:p>
            <a:pPr marL="914400" lvl="1" indent="-514350">
              <a:buAutoNum type="arabicPeriod"/>
            </a:pPr>
            <a:r>
              <a:rPr lang="fr-CA" sz="3200" b="1" dirty="0" smtClean="0"/>
              <a:t>Quel r</a:t>
            </a:r>
            <a:r>
              <a:rPr lang="fr-CA" sz="3200" b="1" dirty="0" smtClean="0"/>
              <a:t>ôle pour les tribunaux confrontés à des pratiques de profilage?</a:t>
            </a:r>
            <a:endParaRPr lang="fr-CA" sz="3200" b="1" dirty="0" smtClean="0"/>
          </a:p>
          <a:p>
            <a:pPr marL="400050" lvl="1" indent="0">
              <a:buNone/>
            </a:pPr>
            <a:endParaRPr lang="fr-CA" sz="3200" b="1" dirty="0" smtClean="0"/>
          </a:p>
        </p:txBody>
      </p:sp>
    </p:spTree>
    <p:extLst>
      <p:ext uri="{BB962C8B-B14F-4D97-AF65-F5344CB8AC3E}">
        <p14:creationId xmlns:p14="http://schemas.microsoft.com/office/powerpoint/2010/main" val="4235284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3394"/>
            <a:ext cx="9144000" cy="850106"/>
          </a:xfrm>
          <a:solidFill>
            <a:schemeClr val="bg2">
              <a:lumMod val="75000"/>
            </a:schemeClr>
          </a:solidFill>
          <a:ln>
            <a:noFill/>
          </a:ln>
        </p:spPr>
        <p:txBody>
          <a:bodyPr>
            <a:normAutofit/>
          </a:bodyPr>
          <a:lstStyle/>
          <a:p>
            <a:pPr>
              <a:lnSpc>
                <a:spcPct val="80000"/>
              </a:lnSpc>
            </a:pPr>
            <a:r>
              <a:rPr lang="en-CA" b="1" dirty="0" err="1" smtClean="0">
                <a:solidFill>
                  <a:srgbClr val="000000"/>
                </a:solidFill>
                <a:effectLst>
                  <a:outerShdw blurRad="38100" dist="38100" dir="2700000" algn="tl">
                    <a:srgbClr val="000000">
                      <a:alpha val="43137"/>
                    </a:srgbClr>
                  </a:outerShdw>
                </a:effectLst>
                <a:latin typeface="Arial"/>
                <a:cs typeface="Arial"/>
              </a:rPr>
              <a:t>Méthodologie</a:t>
            </a:r>
            <a:endParaRPr lang="en-CA" b="1" dirty="0">
              <a:solidFill>
                <a:srgbClr val="000000"/>
              </a:solidFill>
              <a:effectLst>
                <a:outerShdw blurRad="38100" dist="38100" dir="2700000" algn="tl">
                  <a:srgbClr val="000000">
                    <a:alpha val="43137"/>
                  </a:srgbClr>
                </a:outerShdw>
              </a:effectLst>
              <a:latin typeface="Arial"/>
              <a:cs typeface="Arial"/>
            </a:endParaRPr>
          </a:p>
        </p:txBody>
      </p:sp>
      <p:sp>
        <p:nvSpPr>
          <p:cNvPr id="3" name="Espace réservé du contenu 2"/>
          <p:cNvSpPr>
            <a:spLocks noGrp="1"/>
          </p:cNvSpPr>
          <p:nvPr>
            <p:ph idx="1"/>
          </p:nvPr>
        </p:nvSpPr>
        <p:spPr>
          <a:xfrm>
            <a:off x="107504" y="908720"/>
            <a:ext cx="8928992" cy="5832648"/>
          </a:xfrm>
        </p:spPr>
        <p:txBody>
          <a:bodyPr>
            <a:normAutofit fontScale="92500"/>
          </a:bodyPr>
          <a:lstStyle/>
          <a:p>
            <a:pPr>
              <a:spcBef>
                <a:spcPts val="0"/>
              </a:spcBef>
              <a:spcAft>
                <a:spcPts val="3000"/>
              </a:spcAft>
            </a:pPr>
            <a:r>
              <a:rPr lang="en-CA" b="1" dirty="0" err="1" smtClean="0">
                <a:solidFill>
                  <a:srgbClr val="000000"/>
                </a:solidFill>
                <a:effectLst>
                  <a:outerShdw blurRad="38100" dist="38100" dir="2700000" algn="tl">
                    <a:srgbClr val="000000">
                      <a:alpha val="43137"/>
                    </a:srgbClr>
                  </a:outerShdw>
                </a:effectLst>
                <a:latin typeface="Arial"/>
                <a:cs typeface="Arial"/>
              </a:rPr>
              <a:t>Législation</a:t>
            </a:r>
            <a:r>
              <a:rPr lang="en-CA" b="1" dirty="0" smtClean="0">
                <a:solidFill>
                  <a:srgbClr val="000000"/>
                </a:solidFill>
                <a:effectLst>
                  <a:outerShdw blurRad="38100" dist="38100" dir="2700000" algn="tl">
                    <a:srgbClr val="000000">
                      <a:alpha val="43137"/>
                    </a:srgbClr>
                  </a:outerShdw>
                </a:effectLst>
                <a:latin typeface="Arial"/>
                <a:cs typeface="Arial"/>
              </a:rPr>
              <a:t> + jurisprudence</a:t>
            </a:r>
          </a:p>
          <a:p>
            <a:pPr>
              <a:spcBef>
                <a:spcPts val="0"/>
              </a:spcBef>
              <a:spcAft>
                <a:spcPts val="3000"/>
              </a:spcAft>
            </a:pPr>
            <a:r>
              <a:rPr lang="en-CA" b="1" dirty="0" smtClean="0">
                <a:solidFill>
                  <a:srgbClr val="000000"/>
                </a:solidFill>
                <a:effectLst>
                  <a:outerShdw blurRad="38100" dist="38100" dir="2700000" algn="tl">
                    <a:srgbClr val="000000">
                      <a:alpha val="43137"/>
                    </a:srgbClr>
                  </a:outerShdw>
                </a:effectLst>
                <a:latin typeface="Arial"/>
                <a:cs typeface="Arial"/>
              </a:rPr>
              <a:t>51 </a:t>
            </a:r>
            <a:r>
              <a:rPr lang="en-CA" b="1" dirty="0" err="1" smtClean="0">
                <a:solidFill>
                  <a:srgbClr val="000000"/>
                </a:solidFill>
                <a:effectLst>
                  <a:outerShdw blurRad="38100" dist="38100" dir="2700000" algn="tl">
                    <a:srgbClr val="000000">
                      <a:alpha val="43137"/>
                    </a:srgbClr>
                  </a:outerShdw>
                </a:effectLst>
                <a:latin typeface="Arial"/>
                <a:cs typeface="Arial"/>
              </a:rPr>
              <a:t>entretiens</a:t>
            </a:r>
            <a:r>
              <a:rPr lang="en-CA" b="1" dirty="0" smtClean="0">
                <a:solidFill>
                  <a:srgbClr val="000000"/>
                </a:solidFill>
                <a:effectLst>
                  <a:outerShdw blurRad="38100" dist="38100" dir="2700000" algn="tl">
                    <a:srgbClr val="000000">
                      <a:alpha val="43137"/>
                    </a:srgbClr>
                  </a:outerShdw>
                </a:effectLst>
                <a:latin typeface="Arial"/>
                <a:cs typeface="Arial"/>
              </a:rPr>
              <a:t> avec </a:t>
            </a:r>
            <a:r>
              <a:rPr lang="en-CA" b="1" dirty="0" err="1" smtClean="0">
                <a:solidFill>
                  <a:srgbClr val="000000"/>
                </a:solidFill>
                <a:effectLst>
                  <a:outerShdw blurRad="38100" dist="38100" dir="2700000" algn="tl">
                    <a:srgbClr val="000000">
                      <a:alpha val="43137"/>
                    </a:srgbClr>
                  </a:outerShdw>
                </a:effectLst>
                <a:latin typeface="Arial"/>
                <a:cs typeface="Arial"/>
              </a:rPr>
              <a:t>personnes</a:t>
            </a:r>
            <a:r>
              <a:rPr lang="en-CA" b="1" dirty="0" smtClean="0">
                <a:solidFill>
                  <a:srgbClr val="000000"/>
                </a:solidFill>
                <a:effectLst>
                  <a:outerShdw blurRad="38100" dist="38100" dir="2700000" algn="tl">
                    <a:srgbClr val="000000">
                      <a:alpha val="43137"/>
                    </a:srgbClr>
                  </a:outerShdw>
                </a:effectLst>
                <a:latin typeface="Arial"/>
                <a:cs typeface="Arial"/>
              </a:rPr>
              <a:t> </a:t>
            </a:r>
            <a:r>
              <a:rPr lang="en-CA" b="1" dirty="0" err="1" smtClean="0">
                <a:solidFill>
                  <a:srgbClr val="000000"/>
                </a:solidFill>
                <a:effectLst>
                  <a:outerShdw blurRad="38100" dist="38100" dir="2700000" algn="tl">
                    <a:srgbClr val="000000">
                      <a:alpha val="43137"/>
                    </a:srgbClr>
                  </a:outerShdw>
                </a:effectLst>
                <a:latin typeface="Arial"/>
                <a:cs typeface="Arial"/>
              </a:rPr>
              <a:t>soumises</a:t>
            </a:r>
            <a:r>
              <a:rPr lang="en-CA" b="1" dirty="0" smtClean="0">
                <a:solidFill>
                  <a:srgbClr val="000000"/>
                </a:solidFill>
                <a:effectLst>
                  <a:outerShdw blurRad="38100" dist="38100" dir="2700000" algn="tl">
                    <a:srgbClr val="000000">
                      <a:alpha val="43137"/>
                    </a:srgbClr>
                  </a:outerShdw>
                </a:effectLst>
                <a:latin typeface="Arial"/>
                <a:cs typeface="Arial"/>
              </a:rPr>
              <a:t> </a:t>
            </a:r>
            <a:r>
              <a:rPr lang="en-CA" b="1" dirty="0" err="1" smtClean="0">
                <a:solidFill>
                  <a:srgbClr val="000000"/>
                </a:solidFill>
                <a:effectLst>
                  <a:outerShdw blurRad="38100" dist="38100" dir="2700000" algn="tl">
                    <a:srgbClr val="000000">
                      <a:alpha val="43137"/>
                    </a:srgbClr>
                  </a:outerShdw>
                </a:effectLst>
                <a:latin typeface="Arial"/>
                <a:cs typeface="Arial"/>
              </a:rPr>
              <a:t>à</a:t>
            </a:r>
            <a:r>
              <a:rPr lang="en-CA" b="1" dirty="0" smtClean="0">
                <a:solidFill>
                  <a:srgbClr val="000000"/>
                </a:solidFill>
                <a:effectLst>
                  <a:outerShdw blurRad="38100" dist="38100" dir="2700000" algn="tl">
                    <a:srgbClr val="000000">
                      <a:alpha val="43137"/>
                    </a:srgbClr>
                  </a:outerShdw>
                </a:effectLst>
                <a:latin typeface="Arial"/>
                <a:cs typeface="Arial"/>
              </a:rPr>
              <a:t> des conditions (14 </a:t>
            </a:r>
            <a:r>
              <a:rPr lang="en-CA" b="1" dirty="0" err="1" smtClean="0">
                <a:solidFill>
                  <a:srgbClr val="000000"/>
                </a:solidFill>
                <a:effectLst>
                  <a:outerShdw blurRad="38100" dist="38100" dir="2700000" algn="tl">
                    <a:srgbClr val="000000">
                      <a:alpha val="43137"/>
                    </a:srgbClr>
                  </a:outerShdw>
                </a:effectLst>
                <a:latin typeface="Arial"/>
                <a:cs typeface="Arial"/>
              </a:rPr>
              <a:t>manifestants</a:t>
            </a:r>
            <a:r>
              <a:rPr lang="en-CA" b="1" dirty="0" smtClean="0">
                <a:solidFill>
                  <a:srgbClr val="000000"/>
                </a:solidFill>
                <a:effectLst>
                  <a:outerShdw blurRad="38100" dist="38100" dir="2700000" algn="tl">
                    <a:srgbClr val="000000">
                      <a:alpha val="43137"/>
                    </a:srgbClr>
                  </a:outerShdw>
                </a:effectLst>
                <a:latin typeface="Arial"/>
                <a:cs typeface="Arial"/>
              </a:rPr>
              <a:t>) </a:t>
            </a:r>
            <a:endParaRPr lang="en-CA" b="1" dirty="0" smtClean="0">
              <a:solidFill>
                <a:srgbClr val="000000"/>
              </a:solidFill>
              <a:effectLst>
                <a:outerShdw blurRad="38100" dist="38100" dir="2700000" algn="tl">
                  <a:srgbClr val="000000">
                    <a:alpha val="43137"/>
                  </a:srgbClr>
                </a:outerShdw>
              </a:effectLst>
              <a:latin typeface="Arial"/>
              <a:cs typeface="Arial"/>
            </a:endParaRPr>
          </a:p>
          <a:p>
            <a:pPr>
              <a:spcBef>
                <a:spcPts val="0"/>
              </a:spcBef>
              <a:spcAft>
                <a:spcPts val="3000"/>
              </a:spcAft>
            </a:pPr>
            <a:r>
              <a:rPr lang="en-CA" b="1" dirty="0" smtClean="0">
                <a:solidFill>
                  <a:srgbClr val="000000"/>
                </a:solidFill>
                <a:effectLst>
                  <a:outerShdw blurRad="38100" dist="38100" dir="2700000" algn="tl">
                    <a:srgbClr val="000000">
                      <a:alpha val="43137"/>
                    </a:srgbClr>
                  </a:outerShdw>
                </a:effectLst>
                <a:latin typeface="Arial"/>
                <a:cs typeface="Arial"/>
              </a:rPr>
              <a:t>50 </a:t>
            </a:r>
            <a:r>
              <a:rPr lang="en-CA" b="1" dirty="0" err="1" smtClean="0">
                <a:solidFill>
                  <a:srgbClr val="000000"/>
                </a:solidFill>
                <a:effectLst>
                  <a:outerShdw blurRad="38100" dist="38100" dir="2700000" algn="tl">
                    <a:srgbClr val="000000">
                      <a:alpha val="43137"/>
                    </a:srgbClr>
                  </a:outerShdw>
                </a:effectLst>
                <a:latin typeface="Arial"/>
                <a:cs typeface="Arial"/>
              </a:rPr>
              <a:t>heures</a:t>
            </a:r>
            <a:r>
              <a:rPr lang="en-CA" b="1" dirty="0" smtClean="0">
                <a:solidFill>
                  <a:srgbClr val="000000"/>
                </a:solidFill>
                <a:effectLst>
                  <a:outerShdw blurRad="38100" dist="38100" dir="2700000" algn="tl">
                    <a:srgbClr val="000000">
                      <a:alpha val="43137"/>
                    </a:srgbClr>
                  </a:outerShdw>
                </a:effectLst>
                <a:latin typeface="Arial"/>
                <a:cs typeface="Arial"/>
              </a:rPr>
              <a:t> </a:t>
            </a:r>
            <a:r>
              <a:rPr lang="en-CA" b="1" dirty="0" err="1" smtClean="0">
                <a:solidFill>
                  <a:srgbClr val="000000"/>
                </a:solidFill>
                <a:effectLst>
                  <a:outerShdw blurRad="38100" dist="38100" dir="2700000" algn="tl">
                    <a:srgbClr val="000000">
                      <a:alpha val="43137"/>
                    </a:srgbClr>
                  </a:outerShdw>
                </a:effectLst>
                <a:latin typeface="Arial"/>
                <a:cs typeface="Arial"/>
              </a:rPr>
              <a:t>d’observations</a:t>
            </a:r>
            <a:r>
              <a:rPr lang="en-CA" b="1" dirty="0" smtClean="0">
                <a:solidFill>
                  <a:srgbClr val="000000"/>
                </a:solidFill>
                <a:effectLst>
                  <a:outerShdw blurRad="38100" dist="38100" dir="2700000" algn="tl">
                    <a:srgbClr val="000000">
                      <a:alpha val="43137"/>
                    </a:srgbClr>
                  </a:outerShdw>
                </a:effectLst>
                <a:latin typeface="Arial"/>
                <a:cs typeface="Arial"/>
              </a:rPr>
              <a:t> en </a:t>
            </a:r>
            <a:r>
              <a:rPr lang="en-CA" b="1" dirty="0" err="1" smtClean="0">
                <a:solidFill>
                  <a:srgbClr val="000000"/>
                </a:solidFill>
                <a:effectLst>
                  <a:outerShdw blurRad="38100" dist="38100" dir="2700000" algn="tl">
                    <a:srgbClr val="000000">
                      <a:alpha val="43137"/>
                    </a:srgbClr>
                  </a:outerShdw>
                </a:effectLst>
                <a:latin typeface="Arial"/>
                <a:cs typeface="Arial"/>
              </a:rPr>
              <a:t>salle</a:t>
            </a:r>
            <a:r>
              <a:rPr lang="en-CA" b="1" dirty="0" smtClean="0">
                <a:solidFill>
                  <a:srgbClr val="000000"/>
                </a:solidFill>
                <a:effectLst>
                  <a:outerShdw blurRad="38100" dist="38100" dir="2700000" algn="tl">
                    <a:srgbClr val="000000">
                      <a:alpha val="43137"/>
                    </a:srgbClr>
                  </a:outerShdw>
                </a:effectLst>
                <a:latin typeface="Arial"/>
                <a:cs typeface="Arial"/>
              </a:rPr>
              <a:t> de </a:t>
            </a:r>
            <a:r>
              <a:rPr lang="en-CA" b="1" dirty="0" err="1" smtClean="0">
                <a:solidFill>
                  <a:srgbClr val="000000"/>
                </a:solidFill>
                <a:effectLst>
                  <a:outerShdw blurRad="38100" dist="38100" dir="2700000" algn="tl">
                    <a:srgbClr val="000000">
                      <a:alpha val="43137"/>
                    </a:srgbClr>
                  </a:outerShdw>
                </a:effectLst>
                <a:latin typeface="Arial"/>
                <a:cs typeface="Arial"/>
              </a:rPr>
              <a:t>pratique</a:t>
            </a:r>
            <a:endParaRPr lang="en-CA" b="1" dirty="0" smtClean="0">
              <a:solidFill>
                <a:srgbClr val="000000"/>
              </a:solidFill>
              <a:effectLst>
                <a:outerShdw blurRad="38100" dist="38100" dir="2700000" algn="tl">
                  <a:srgbClr val="000000">
                    <a:alpha val="43137"/>
                  </a:srgbClr>
                </a:outerShdw>
              </a:effectLst>
              <a:latin typeface="Arial"/>
              <a:cs typeface="Arial"/>
            </a:endParaRPr>
          </a:p>
          <a:p>
            <a:pPr>
              <a:spcBef>
                <a:spcPts val="0"/>
              </a:spcBef>
              <a:spcAft>
                <a:spcPts val="3000"/>
              </a:spcAft>
            </a:pPr>
            <a:r>
              <a:rPr lang="en-CA" b="1" dirty="0" smtClean="0">
                <a:solidFill>
                  <a:srgbClr val="000000"/>
                </a:solidFill>
                <a:effectLst>
                  <a:outerShdw blurRad="38100" dist="38100" dir="2700000" algn="tl">
                    <a:srgbClr val="000000">
                      <a:alpha val="43137"/>
                    </a:srgbClr>
                  </a:outerShdw>
                </a:effectLst>
                <a:latin typeface="Arial"/>
                <a:cs typeface="Arial"/>
              </a:rPr>
              <a:t>15 </a:t>
            </a:r>
            <a:r>
              <a:rPr lang="en-CA" b="1" dirty="0" err="1" smtClean="0">
                <a:solidFill>
                  <a:srgbClr val="000000"/>
                </a:solidFill>
                <a:effectLst>
                  <a:outerShdw blurRad="38100" dist="38100" dir="2700000" algn="tl">
                    <a:srgbClr val="000000">
                      <a:alpha val="43137"/>
                    </a:srgbClr>
                  </a:outerShdw>
                </a:effectLst>
                <a:latin typeface="Arial"/>
                <a:cs typeface="Arial"/>
              </a:rPr>
              <a:t>entretiens</a:t>
            </a:r>
            <a:r>
              <a:rPr lang="en-CA" b="1" dirty="0" smtClean="0">
                <a:solidFill>
                  <a:srgbClr val="000000"/>
                </a:solidFill>
                <a:effectLst>
                  <a:outerShdw blurRad="38100" dist="38100" dir="2700000" algn="tl">
                    <a:srgbClr val="000000">
                      <a:alpha val="43137"/>
                    </a:srgbClr>
                  </a:outerShdw>
                </a:effectLst>
                <a:latin typeface="Arial"/>
                <a:cs typeface="Arial"/>
              </a:rPr>
              <a:t> avec des </a:t>
            </a:r>
            <a:r>
              <a:rPr lang="en-CA" b="1" dirty="0" err="1" smtClean="0">
                <a:solidFill>
                  <a:srgbClr val="000000"/>
                </a:solidFill>
                <a:effectLst>
                  <a:outerShdw blurRad="38100" dist="38100" dir="2700000" algn="tl">
                    <a:srgbClr val="000000">
                      <a:alpha val="43137"/>
                    </a:srgbClr>
                  </a:outerShdw>
                </a:effectLst>
                <a:latin typeface="Arial"/>
                <a:cs typeface="Arial"/>
              </a:rPr>
              <a:t>acteurs</a:t>
            </a:r>
            <a:r>
              <a:rPr lang="en-CA" b="1" dirty="0" smtClean="0">
                <a:solidFill>
                  <a:srgbClr val="000000"/>
                </a:solidFill>
                <a:effectLst>
                  <a:outerShdw blurRad="38100" dist="38100" dir="2700000" algn="tl">
                    <a:srgbClr val="000000">
                      <a:alpha val="43137"/>
                    </a:srgbClr>
                  </a:outerShdw>
                </a:effectLst>
                <a:latin typeface="Arial"/>
                <a:cs typeface="Arial"/>
              </a:rPr>
              <a:t> </a:t>
            </a:r>
            <a:r>
              <a:rPr lang="en-CA" b="1" dirty="0" err="1" smtClean="0">
                <a:solidFill>
                  <a:srgbClr val="000000"/>
                </a:solidFill>
                <a:effectLst>
                  <a:outerShdw blurRad="38100" dist="38100" dir="2700000" algn="tl">
                    <a:srgbClr val="000000">
                      <a:alpha val="43137"/>
                    </a:srgbClr>
                  </a:outerShdw>
                </a:effectLst>
                <a:latin typeface="Arial"/>
                <a:cs typeface="Arial"/>
              </a:rPr>
              <a:t>judiciaires</a:t>
            </a:r>
            <a:r>
              <a:rPr lang="en-CA" b="1" dirty="0" smtClean="0">
                <a:solidFill>
                  <a:srgbClr val="000000"/>
                </a:solidFill>
                <a:effectLst>
                  <a:outerShdw blurRad="38100" dist="38100" dir="2700000" algn="tl">
                    <a:srgbClr val="000000">
                      <a:alpha val="43137"/>
                    </a:srgbClr>
                  </a:outerShdw>
                </a:effectLst>
                <a:latin typeface="Arial"/>
                <a:cs typeface="Arial"/>
              </a:rPr>
              <a:t> (</a:t>
            </a:r>
            <a:r>
              <a:rPr lang="en-CA" b="1" dirty="0" err="1" smtClean="0">
                <a:solidFill>
                  <a:srgbClr val="000000"/>
                </a:solidFill>
                <a:effectLst>
                  <a:outerShdw blurRad="38100" dist="38100" dir="2700000" algn="tl">
                    <a:srgbClr val="000000">
                      <a:alpha val="43137"/>
                    </a:srgbClr>
                  </a:outerShdw>
                </a:effectLst>
                <a:latin typeface="Arial"/>
                <a:cs typeface="Arial"/>
              </a:rPr>
              <a:t>juges</a:t>
            </a:r>
            <a:r>
              <a:rPr lang="en-CA" b="1" dirty="0">
                <a:solidFill>
                  <a:srgbClr val="000000"/>
                </a:solidFill>
                <a:effectLst>
                  <a:outerShdw blurRad="38100" dist="38100" dir="2700000" algn="tl">
                    <a:srgbClr val="000000">
                      <a:alpha val="43137"/>
                    </a:srgbClr>
                  </a:outerShdw>
                </a:effectLst>
                <a:latin typeface="Arial"/>
                <a:cs typeface="Arial"/>
              </a:rPr>
              <a:t> </a:t>
            </a:r>
            <a:r>
              <a:rPr lang="en-CA" b="1" dirty="0" smtClean="0">
                <a:solidFill>
                  <a:srgbClr val="000000"/>
                </a:solidFill>
                <a:effectLst>
                  <a:outerShdw blurRad="38100" dist="38100" dir="2700000" algn="tl">
                    <a:srgbClr val="000000">
                      <a:alpha val="43137"/>
                    </a:srgbClr>
                  </a:outerShdw>
                </a:effectLst>
                <a:latin typeface="Arial"/>
                <a:cs typeface="Arial"/>
              </a:rPr>
              <a:t>de </a:t>
            </a:r>
            <a:r>
              <a:rPr lang="en-CA" b="1" dirty="0" err="1" smtClean="0">
                <a:solidFill>
                  <a:srgbClr val="000000"/>
                </a:solidFill>
                <a:effectLst>
                  <a:outerShdw blurRad="38100" dist="38100" dir="2700000" algn="tl">
                    <a:srgbClr val="000000">
                      <a:alpha val="43137"/>
                    </a:srgbClr>
                  </a:outerShdw>
                </a:effectLst>
                <a:latin typeface="Arial"/>
                <a:cs typeface="Arial"/>
              </a:rPr>
              <a:t>paix</a:t>
            </a:r>
            <a:r>
              <a:rPr lang="en-CA" b="1" dirty="0" smtClean="0">
                <a:solidFill>
                  <a:srgbClr val="000000"/>
                </a:solidFill>
                <a:effectLst>
                  <a:outerShdw blurRad="38100" dist="38100" dir="2700000" algn="tl">
                    <a:srgbClr val="000000">
                      <a:alpha val="43137"/>
                    </a:srgbClr>
                  </a:outerShdw>
                </a:effectLst>
                <a:latin typeface="Arial"/>
                <a:cs typeface="Arial"/>
              </a:rPr>
              <a:t>, </a:t>
            </a:r>
            <a:r>
              <a:rPr lang="en-CA" b="1" dirty="0" err="1" smtClean="0">
                <a:solidFill>
                  <a:srgbClr val="000000"/>
                </a:solidFill>
                <a:effectLst>
                  <a:outerShdw blurRad="38100" dist="38100" dir="2700000" algn="tl">
                    <a:srgbClr val="000000">
                      <a:alpha val="43137"/>
                    </a:srgbClr>
                  </a:outerShdw>
                </a:effectLst>
                <a:latin typeface="Arial"/>
                <a:cs typeface="Arial"/>
              </a:rPr>
              <a:t>procureurs</a:t>
            </a:r>
            <a:r>
              <a:rPr lang="en-CA" b="1" dirty="0" smtClean="0">
                <a:solidFill>
                  <a:srgbClr val="000000"/>
                </a:solidFill>
                <a:effectLst>
                  <a:outerShdw blurRad="38100" dist="38100" dir="2700000" algn="tl">
                    <a:srgbClr val="000000">
                      <a:alpha val="43137"/>
                    </a:srgbClr>
                  </a:outerShdw>
                </a:effectLst>
                <a:latin typeface="Arial"/>
                <a:cs typeface="Arial"/>
              </a:rPr>
              <a:t>, </a:t>
            </a:r>
            <a:r>
              <a:rPr lang="en-CA" b="1" dirty="0" err="1" smtClean="0">
                <a:solidFill>
                  <a:srgbClr val="000000"/>
                </a:solidFill>
                <a:effectLst>
                  <a:outerShdw blurRad="38100" dist="38100" dir="2700000" algn="tl">
                    <a:srgbClr val="000000">
                      <a:alpha val="43137"/>
                    </a:srgbClr>
                  </a:outerShdw>
                </a:effectLst>
                <a:latin typeface="Arial"/>
                <a:cs typeface="Arial"/>
              </a:rPr>
              <a:t>avocats</a:t>
            </a:r>
            <a:r>
              <a:rPr lang="en-CA" b="1" dirty="0" smtClean="0">
                <a:solidFill>
                  <a:srgbClr val="000000"/>
                </a:solidFill>
                <a:effectLst>
                  <a:outerShdw blurRad="38100" dist="38100" dir="2700000" algn="tl">
                    <a:srgbClr val="000000">
                      <a:alpha val="43137"/>
                    </a:srgbClr>
                  </a:outerShdw>
                </a:effectLst>
                <a:latin typeface="Arial"/>
                <a:cs typeface="Arial"/>
              </a:rPr>
              <a:t> de la </a:t>
            </a:r>
            <a:r>
              <a:rPr lang="en-CA" b="1" dirty="0" err="1" smtClean="0">
                <a:solidFill>
                  <a:srgbClr val="000000"/>
                </a:solidFill>
                <a:effectLst>
                  <a:outerShdw blurRad="38100" dist="38100" dir="2700000" algn="tl">
                    <a:srgbClr val="000000">
                      <a:alpha val="43137"/>
                    </a:srgbClr>
                  </a:outerShdw>
                </a:effectLst>
                <a:latin typeface="Arial"/>
                <a:cs typeface="Arial"/>
              </a:rPr>
              <a:t>défence</a:t>
            </a:r>
            <a:r>
              <a:rPr lang="en-CA" b="1" dirty="0" smtClean="0">
                <a:solidFill>
                  <a:srgbClr val="000000"/>
                </a:solidFill>
                <a:effectLst>
                  <a:outerShdw blurRad="38100" dist="38100" dir="2700000" algn="tl">
                    <a:srgbClr val="000000">
                      <a:alpha val="43137"/>
                    </a:srgbClr>
                  </a:outerShdw>
                </a:effectLst>
                <a:latin typeface="Arial"/>
                <a:cs typeface="Arial"/>
              </a:rPr>
              <a:t>)</a:t>
            </a:r>
          </a:p>
          <a:p>
            <a:pPr>
              <a:spcBef>
                <a:spcPts val="0"/>
              </a:spcBef>
              <a:spcAft>
                <a:spcPts val="3000"/>
              </a:spcAft>
            </a:pPr>
            <a:r>
              <a:rPr lang="en-CA" b="1" dirty="0" err="1" smtClean="0">
                <a:effectLst>
                  <a:outerShdw blurRad="38100" dist="38100" dir="2700000" algn="tl">
                    <a:srgbClr val="000000">
                      <a:alpha val="43137"/>
                    </a:srgbClr>
                  </a:outerShdw>
                </a:effectLst>
                <a:latin typeface="Arial"/>
                <a:cs typeface="Arial"/>
              </a:rPr>
              <a:t>Données</a:t>
            </a:r>
            <a:r>
              <a:rPr lang="en-CA" b="1" dirty="0" smtClean="0">
                <a:effectLst>
                  <a:outerShdw blurRad="38100" dist="38100" dir="2700000" algn="tl">
                    <a:srgbClr val="000000">
                      <a:alpha val="43137"/>
                    </a:srgbClr>
                  </a:outerShdw>
                </a:effectLst>
                <a:latin typeface="Arial"/>
                <a:cs typeface="Arial"/>
              </a:rPr>
              <a:t> Montréal - Vancouver (</a:t>
            </a:r>
            <a:r>
              <a:rPr lang="en-CA" b="1" dirty="0" err="1" smtClean="0">
                <a:effectLst>
                  <a:outerShdw blurRad="38100" dist="38100" dir="2700000" algn="tl">
                    <a:srgbClr val="000000">
                      <a:alpha val="43137"/>
                    </a:srgbClr>
                  </a:outerShdw>
                </a:effectLst>
                <a:latin typeface="Arial"/>
                <a:cs typeface="Arial"/>
              </a:rPr>
              <a:t>statistiques</a:t>
            </a:r>
            <a:r>
              <a:rPr lang="en-CA" b="1" dirty="0" smtClean="0">
                <a:effectLst>
                  <a:outerShdw blurRad="38100" dist="38100" dir="2700000" algn="tl">
                    <a:srgbClr val="000000">
                      <a:alpha val="43137"/>
                    </a:srgbClr>
                  </a:outerShdw>
                </a:effectLst>
                <a:latin typeface="Arial"/>
                <a:cs typeface="Arial"/>
              </a:rPr>
              <a:t> + SIG)</a:t>
            </a:r>
          </a:p>
        </p:txBody>
      </p:sp>
    </p:spTree>
    <p:extLst>
      <p:ext uri="{BB962C8B-B14F-4D97-AF65-F5344CB8AC3E}">
        <p14:creationId xmlns:p14="http://schemas.microsoft.com/office/powerpoint/2010/main" val="118164433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3394"/>
            <a:ext cx="9144000" cy="1210146"/>
          </a:xfrm>
          <a:solidFill>
            <a:schemeClr val="bg2">
              <a:lumMod val="75000"/>
            </a:schemeClr>
          </a:solidFill>
          <a:ln>
            <a:noFill/>
          </a:ln>
        </p:spPr>
        <p:txBody>
          <a:bodyPr>
            <a:normAutofit/>
          </a:bodyPr>
          <a:lstStyle/>
          <a:p>
            <a:pPr>
              <a:lnSpc>
                <a:spcPct val="80000"/>
              </a:lnSpc>
            </a:pPr>
            <a:r>
              <a:rPr lang="en-CA" b="1" dirty="0" smtClean="0">
                <a:solidFill>
                  <a:srgbClr val="000000"/>
                </a:solidFill>
                <a:effectLst>
                  <a:outerShdw blurRad="38100" dist="38100" dir="2700000" algn="tl">
                    <a:srgbClr val="000000">
                      <a:alpha val="43137"/>
                    </a:srgbClr>
                  </a:outerShdw>
                </a:effectLst>
                <a:latin typeface="Arial"/>
                <a:cs typeface="Arial"/>
              </a:rPr>
              <a:t>Importance quantitative: Montréal</a:t>
            </a:r>
            <a:endParaRPr lang="en-CA" b="1" dirty="0">
              <a:solidFill>
                <a:srgbClr val="000000"/>
              </a:solidFill>
              <a:effectLst>
                <a:outerShdw blurRad="38100" dist="38100" dir="2700000" algn="tl">
                  <a:srgbClr val="000000">
                    <a:alpha val="43137"/>
                  </a:srgbClr>
                </a:outerShdw>
              </a:effectLst>
              <a:latin typeface="Arial"/>
              <a:cs typeface="Arial"/>
            </a:endParaRPr>
          </a:p>
        </p:txBody>
      </p:sp>
      <p:sp>
        <p:nvSpPr>
          <p:cNvPr id="3" name="Espace réservé du contenu 2"/>
          <p:cNvSpPr>
            <a:spLocks noGrp="1"/>
          </p:cNvSpPr>
          <p:nvPr>
            <p:ph idx="1"/>
          </p:nvPr>
        </p:nvSpPr>
        <p:spPr>
          <a:xfrm>
            <a:off x="457200" y="1484784"/>
            <a:ext cx="8229600" cy="4873174"/>
          </a:xfrm>
        </p:spPr>
        <p:txBody>
          <a:bodyPr>
            <a:normAutofit/>
          </a:bodyPr>
          <a:lstStyle/>
          <a:p>
            <a:pPr>
              <a:spcBef>
                <a:spcPts val="0"/>
              </a:spcBef>
              <a:spcAft>
                <a:spcPts val="3000"/>
              </a:spcAft>
            </a:pPr>
            <a:r>
              <a:rPr lang="en-CA" b="1" dirty="0" smtClean="0">
                <a:effectLst>
                  <a:outerShdw blurRad="38100" dist="38100" dir="2700000" algn="tl">
                    <a:srgbClr val="000000">
                      <a:alpha val="43137"/>
                    </a:srgbClr>
                  </a:outerShdw>
                </a:effectLst>
                <a:latin typeface="Arial"/>
                <a:cs typeface="Arial"/>
              </a:rPr>
              <a:t>Extraction sur </a:t>
            </a:r>
            <a:r>
              <a:rPr lang="en-CA" b="1" dirty="0" err="1" smtClean="0">
                <a:effectLst>
                  <a:outerShdw blurRad="38100" dist="38100" dir="2700000" algn="tl">
                    <a:srgbClr val="000000">
                      <a:alpha val="43137"/>
                    </a:srgbClr>
                  </a:outerShdw>
                </a:effectLst>
                <a:latin typeface="Arial"/>
                <a:cs typeface="Arial"/>
              </a:rPr>
              <a:t>une</a:t>
            </a:r>
            <a:r>
              <a:rPr lang="en-CA" b="1" dirty="0" smtClean="0">
                <a:effectLst>
                  <a:outerShdw blurRad="38100" dist="38100" dir="2700000" algn="tl">
                    <a:srgbClr val="000000">
                      <a:alpha val="43137"/>
                    </a:srgbClr>
                  </a:outerShdw>
                </a:effectLst>
                <a:latin typeface="Arial"/>
                <a:cs typeface="Arial"/>
              </a:rPr>
              <a:t> </a:t>
            </a:r>
            <a:r>
              <a:rPr lang="en-CA" b="1" dirty="0" err="1" smtClean="0">
                <a:effectLst>
                  <a:outerShdw blurRad="38100" dist="38100" dir="2700000" algn="tl">
                    <a:srgbClr val="000000">
                      <a:alpha val="43137"/>
                    </a:srgbClr>
                  </a:outerShdw>
                </a:effectLst>
                <a:latin typeface="Arial"/>
                <a:cs typeface="Arial"/>
              </a:rPr>
              <a:t>diversité</a:t>
            </a:r>
            <a:r>
              <a:rPr lang="en-CA" b="1" dirty="0" smtClean="0">
                <a:effectLst>
                  <a:outerShdw blurRad="38100" dist="38100" dir="2700000" algn="tl">
                    <a:srgbClr val="000000">
                      <a:alpha val="43137"/>
                    </a:srgbClr>
                  </a:outerShdw>
                </a:effectLst>
                <a:latin typeface="Arial"/>
                <a:cs typeface="Arial"/>
              </a:rPr>
              <a:t> </a:t>
            </a:r>
            <a:r>
              <a:rPr lang="en-CA" b="1" dirty="0" err="1" smtClean="0">
                <a:effectLst>
                  <a:outerShdw blurRad="38100" dist="38100" dir="2700000" algn="tl">
                    <a:srgbClr val="000000">
                      <a:alpha val="43137"/>
                    </a:srgbClr>
                  </a:outerShdw>
                </a:effectLst>
                <a:latin typeface="Arial"/>
                <a:cs typeface="Arial"/>
              </a:rPr>
              <a:t>d’infrations</a:t>
            </a:r>
            <a:r>
              <a:rPr lang="en-CA" b="1" dirty="0" smtClean="0">
                <a:effectLst>
                  <a:outerShdw blurRad="38100" dist="38100" dir="2700000" algn="tl">
                    <a:srgbClr val="000000">
                      <a:alpha val="43137"/>
                    </a:srgbClr>
                  </a:outerShdw>
                </a:effectLst>
                <a:latin typeface="Arial"/>
                <a:cs typeface="Arial"/>
              </a:rPr>
              <a:t> (</a:t>
            </a:r>
            <a:r>
              <a:rPr lang="en-CA" b="1" dirty="0" err="1" smtClean="0">
                <a:effectLst>
                  <a:outerShdw blurRad="38100" dist="38100" dir="2700000" algn="tl">
                    <a:srgbClr val="000000">
                      <a:alpha val="43137"/>
                    </a:srgbClr>
                  </a:outerShdw>
                </a:effectLst>
                <a:latin typeface="Arial"/>
                <a:cs typeface="Arial"/>
              </a:rPr>
              <a:t>voies</a:t>
            </a:r>
            <a:r>
              <a:rPr lang="en-CA" b="1" dirty="0" smtClean="0">
                <a:effectLst>
                  <a:outerShdw blurRad="38100" dist="38100" dir="2700000" algn="tl">
                    <a:srgbClr val="000000">
                      <a:alpha val="43137"/>
                    </a:srgbClr>
                  </a:outerShdw>
                </a:effectLst>
                <a:latin typeface="Arial"/>
                <a:cs typeface="Arial"/>
              </a:rPr>
              <a:t> de fait, </a:t>
            </a:r>
            <a:r>
              <a:rPr lang="en-CA" b="1" dirty="0" err="1" smtClean="0">
                <a:effectLst>
                  <a:outerShdw blurRad="38100" dist="38100" dir="2700000" algn="tl">
                    <a:srgbClr val="000000">
                      <a:alpha val="43137"/>
                    </a:srgbClr>
                  </a:outerShdw>
                </a:effectLst>
                <a:latin typeface="Arial"/>
                <a:cs typeface="Arial"/>
              </a:rPr>
              <a:t>vols</a:t>
            </a:r>
            <a:r>
              <a:rPr lang="en-CA" b="1" dirty="0" smtClean="0">
                <a:effectLst>
                  <a:outerShdw blurRad="38100" dist="38100" dir="2700000" algn="tl">
                    <a:srgbClr val="000000">
                      <a:alpha val="43137"/>
                    </a:srgbClr>
                  </a:outerShdw>
                </a:effectLst>
                <a:latin typeface="Arial"/>
                <a:cs typeface="Arial"/>
              </a:rPr>
              <a:t>, </a:t>
            </a:r>
            <a:r>
              <a:rPr lang="en-CA" b="1" dirty="0" err="1" smtClean="0">
                <a:effectLst>
                  <a:outerShdw blurRad="38100" dist="38100" dir="2700000" algn="tl">
                    <a:srgbClr val="000000">
                      <a:alpha val="43137"/>
                    </a:srgbClr>
                  </a:outerShdw>
                </a:effectLst>
                <a:latin typeface="Arial"/>
                <a:cs typeface="Arial"/>
              </a:rPr>
              <a:t>entrave</a:t>
            </a:r>
            <a:r>
              <a:rPr lang="en-CA" b="1" dirty="0" smtClean="0">
                <a:effectLst>
                  <a:outerShdw blurRad="38100" dist="38100" dir="2700000" algn="tl">
                    <a:srgbClr val="000000">
                      <a:alpha val="43137"/>
                    </a:srgbClr>
                  </a:outerShdw>
                </a:effectLst>
                <a:latin typeface="Arial"/>
                <a:cs typeface="Arial"/>
              </a:rPr>
              <a:t>, bris de conditions, </a:t>
            </a:r>
            <a:r>
              <a:rPr lang="en-CA" b="1" dirty="0" err="1" smtClean="0">
                <a:effectLst>
                  <a:outerShdw blurRad="38100" dist="38100" dir="2700000" algn="tl">
                    <a:srgbClr val="000000">
                      <a:alpha val="43137"/>
                    </a:srgbClr>
                  </a:outerShdw>
                </a:effectLst>
                <a:latin typeface="Arial"/>
                <a:cs typeface="Arial"/>
              </a:rPr>
              <a:t>attroupement</a:t>
            </a:r>
            <a:r>
              <a:rPr lang="en-CA" b="1" dirty="0" smtClean="0">
                <a:effectLst>
                  <a:outerShdw blurRad="38100" dist="38100" dir="2700000" algn="tl">
                    <a:srgbClr val="000000">
                      <a:alpha val="43137"/>
                    </a:srgbClr>
                  </a:outerShdw>
                </a:effectLst>
                <a:latin typeface="Arial"/>
                <a:cs typeface="Arial"/>
              </a:rPr>
              <a:t>, </a:t>
            </a:r>
            <a:r>
              <a:rPr lang="en-CA" b="1" dirty="0" err="1" smtClean="0">
                <a:effectLst>
                  <a:outerShdw blurRad="38100" dist="38100" dir="2700000" algn="tl">
                    <a:srgbClr val="000000">
                      <a:alpha val="43137"/>
                    </a:srgbClr>
                  </a:outerShdw>
                </a:effectLst>
                <a:latin typeface="Arial"/>
                <a:cs typeface="Arial"/>
              </a:rPr>
              <a:t>sollicitation</a:t>
            </a:r>
            <a:r>
              <a:rPr lang="en-CA" b="1" dirty="0" smtClean="0">
                <a:effectLst>
                  <a:outerShdw blurRad="38100" dist="38100" dir="2700000" algn="tl">
                    <a:srgbClr val="000000">
                      <a:alpha val="43137"/>
                    </a:srgbClr>
                  </a:outerShdw>
                </a:effectLst>
                <a:latin typeface="Arial"/>
                <a:cs typeface="Arial"/>
              </a:rPr>
              <a:t>) entre 2002 et 2014 (</a:t>
            </a:r>
            <a:r>
              <a:rPr lang="en-CA" b="1" dirty="0" err="1" smtClean="0">
                <a:effectLst>
                  <a:outerShdw blurRad="38100" dist="38100" dir="2700000" algn="tl">
                    <a:srgbClr val="000000">
                      <a:alpha val="43137"/>
                    </a:srgbClr>
                  </a:outerShdw>
                </a:effectLst>
                <a:latin typeface="Arial"/>
                <a:cs typeface="Arial"/>
              </a:rPr>
              <a:t>Cour</a:t>
            </a:r>
            <a:r>
              <a:rPr lang="en-CA" b="1" dirty="0" smtClean="0">
                <a:effectLst>
                  <a:outerShdw blurRad="38100" dist="38100" dir="2700000" algn="tl">
                    <a:srgbClr val="000000">
                      <a:alpha val="43137"/>
                    </a:srgbClr>
                  </a:outerShdw>
                </a:effectLst>
                <a:latin typeface="Arial"/>
                <a:cs typeface="Arial"/>
              </a:rPr>
              <a:t> </a:t>
            </a:r>
            <a:r>
              <a:rPr lang="en-CA" b="1" dirty="0" err="1" smtClean="0">
                <a:effectLst>
                  <a:outerShdw blurRad="38100" dist="38100" dir="2700000" algn="tl">
                    <a:srgbClr val="000000">
                      <a:alpha val="43137"/>
                    </a:srgbClr>
                  </a:outerShdw>
                </a:effectLst>
                <a:latin typeface="Arial"/>
                <a:cs typeface="Arial"/>
              </a:rPr>
              <a:t>municipale</a:t>
            </a:r>
            <a:r>
              <a:rPr lang="en-CA" b="1" dirty="0" smtClean="0">
                <a:effectLst>
                  <a:outerShdw blurRad="38100" dist="38100" dir="2700000" algn="tl">
                    <a:srgbClr val="000000">
                      <a:alpha val="43137"/>
                    </a:srgbClr>
                  </a:outerShdw>
                </a:effectLst>
                <a:latin typeface="Arial"/>
                <a:cs typeface="Arial"/>
              </a:rPr>
              <a:t>)</a:t>
            </a:r>
          </a:p>
          <a:p>
            <a:pPr>
              <a:spcBef>
                <a:spcPts val="0"/>
              </a:spcBef>
              <a:spcAft>
                <a:spcPts val="3000"/>
              </a:spcAft>
            </a:pPr>
            <a:r>
              <a:rPr lang="en-CA" b="1" dirty="0" smtClean="0">
                <a:solidFill>
                  <a:srgbClr val="000000"/>
                </a:solidFill>
                <a:effectLst>
                  <a:outerShdw blurRad="38100" dist="38100" dir="2700000" algn="tl">
                    <a:srgbClr val="000000">
                      <a:alpha val="43137"/>
                    </a:srgbClr>
                  </a:outerShdw>
                </a:effectLst>
                <a:latin typeface="Arial"/>
                <a:cs typeface="Arial"/>
              </a:rPr>
              <a:t>88 911 dossiers pour 40 975 </a:t>
            </a:r>
            <a:r>
              <a:rPr lang="en-CA" b="1" dirty="0" err="1" smtClean="0">
                <a:solidFill>
                  <a:srgbClr val="000000"/>
                </a:solidFill>
                <a:effectLst>
                  <a:outerShdw blurRad="38100" dist="38100" dir="2700000" algn="tl">
                    <a:srgbClr val="000000">
                      <a:alpha val="43137"/>
                    </a:srgbClr>
                  </a:outerShdw>
                </a:effectLst>
                <a:latin typeface="Arial"/>
                <a:cs typeface="Arial"/>
              </a:rPr>
              <a:t>personnes</a:t>
            </a:r>
            <a:endParaRPr lang="en-CA" b="1" dirty="0" smtClean="0">
              <a:solidFill>
                <a:srgbClr val="000000"/>
              </a:solidFill>
              <a:effectLst>
                <a:outerShdw blurRad="38100" dist="38100" dir="2700000" algn="tl">
                  <a:srgbClr val="000000">
                    <a:alpha val="43137"/>
                  </a:srgbClr>
                </a:outerShdw>
              </a:effectLst>
              <a:latin typeface="Arial"/>
              <a:cs typeface="Arial"/>
            </a:endParaRPr>
          </a:p>
          <a:p>
            <a:pPr>
              <a:spcBef>
                <a:spcPts val="0"/>
              </a:spcBef>
              <a:spcAft>
                <a:spcPts val="3000"/>
              </a:spcAft>
            </a:pPr>
            <a:r>
              <a:rPr lang="en-CA" b="1" dirty="0" smtClean="0">
                <a:solidFill>
                  <a:srgbClr val="000000"/>
                </a:solidFill>
                <a:effectLst>
                  <a:outerShdw blurRad="38100" dist="38100" dir="2700000" algn="tl">
                    <a:srgbClr val="000000">
                      <a:alpha val="43137"/>
                    </a:srgbClr>
                  </a:outerShdw>
                </a:effectLst>
                <a:latin typeface="Arial"/>
                <a:cs typeface="Arial"/>
              </a:rPr>
              <a:t>146 998 </a:t>
            </a:r>
            <a:r>
              <a:rPr lang="en-CA" b="1" dirty="0" err="1" smtClean="0">
                <a:solidFill>
                  <a:srgbClr val="000000"/>
                </a:solidFill>
                <a:effectLst>
                  <a:outerShdw blurRad="38100" dist="38100" dir="2700000" algn="tl">
                    <a:srgbClr val="000000">
                      <a:alpha val="43137"/>
                    </a:srgbClr>
                  </a:outerShdw>
                </a:effectLst>
                <a:latin typeface="Arial"/>
                <a:cs typeface="Arial"/>
              </a:rPr>
              <a:t>mises</a:t>
            </a:r>
            <a:r>
              <a:rPr lang="en-CA" b="1" dirty="0" smtClean="0">
                <a:solidFill>
                  <a:srgbClr val="000000"/>
                </a:solidFill>
                <a:effectLst>
                  <a:outerShdw blurRad="38100" dist="38100" dir="2700000" algn="tl">
                    <a:srgbClr val="000000">
                      <a:alpha val="43137"/>
                    </a:srgbClr>
                  </a:outerShdw>
                </a:effectLst>
                <a:latin typeface="Arial"/>
                <a:cs typeface="Arial"/>
              </a:rPr>
              <a:t> </a:t>
            </a:r>
            <a:r>
              <a:rPr lang="en-CA" b="1" dirty="0" err="1" smtClean="0">
                <a:solidFill>
                  <a:srgbClr val="000000"/>
                </a:solidFill>
                <a:effectLst>
                  <a:outerShdw blurRad="38100" dist="38100" dir="2700000" algn="tl">
                    <a:srgbClr val="000000">
                      <a:alpha val="43137"/>
                    </a:srgbClr>
                  </a:outerShdw>
                </a:effectLst>
                <a:latin typeface="Arial"/>
                <a:cs typeface="Arial"/>
              </a:rPr>
              <a:t>en</a:t>
            </a:r>
            <a:r>
              <a:rPr lang="en-CA" b="1" dirty="0" smtClean="0">
                <a:solidFill>
                  <a:srgbClr val="000000"/>
                </a:solidFill>
                <a:effectLst>
                  <a:outerShdw blurRad="38100" dist="38100" dir="2700000" algn="tl">
                    <a:srgbClr val="000000">
                      <a:alpha val="43137"/>
                    </a:srgbClr>
                  </a:outerShdw>
                </a:effectLst>
                <a:latin typeface="Arial"/>
                <a:cs typeface="Arial"/>
              </a:rPr>
              <a:t> accusation</a:t>
            </a:r>
            <a:endParaRPr lang="en-CA" b="1" dirty="0" smtClean="0">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4143330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052736"/>
          </a:xfrm>
          <a:solidFill>
            <a:schemeClr val="bg2">
              <a:lumMod val="75000"/>
            </a:schemeClr>
          </a:solidFill>
          <a:ln>
            <a:noFill/>
          </a:ln>
        </p:spPr>
        <p:txBody>
          <a:bodyPr>
            <a:normAutofit/>
          </a:bodyPr>
          <a:lstStyle/>
          <a:p>
            <a:pPr>
              <a:lnSpc>
                <a:spcPct val="80000"/>
              </a:lnSpc>
            </a:pPr>
            <a:r>
              <a:rPr lang="en-CA" b="1" dirty="0" err="1" smtClean="0">
                <a:solidFill>
                  <a:srgbClr val="000000"/>
                </a:solidFill>
                <a:effectLst>
                  <a:outerShdw blurRad="38100" dist="38100" dir="2700000" algn="tl">
                    <a:srgbClr val="000000">
                      <a:alpha val="43137"/>
                    </a:srgbClr>
                  </a:outerShdw>
                </a:effectLst>
                <a:latin typeface="Arial"/>
                <a:cs typeface="Arial"/>
              </a:rPr>
              <a:t>Nombre</a:t>
            </a:r>
            <a:r>
              <a:rPr lang="en-CA" b="1" dirty="0" smtClean="0">
                <a:solidFill>
                  <a:srgbClr val="000000"/>
                </a:solidFill>
                <a:effectLst>
                  <a:outerShdw blurRad="38100" dist="38100" dir="2700000" algn="tl">
                    <a:srgbClr val="000000">
                      <a:alpha val="43137"/>
                    </a:srgbClr>
                  </a:outerShdw>
                </a:effectLst>
                <a:latin typeface="Arial"/>
                <a:cs typeface="Arial"/>
              </a:rPr>
              <a:t> de conditions </a:t>
            </a:r>
            <a:endParaRPr lang="en-CA" b="1" dirty="0">
              <a:solidFill>
                <a:srgbClr val="000000"/>
              </a:solidFill>
              <a:effectLst>
                <a:outerShdw blurRad="38100" dist="38100" dir="2700000" algn="tl">
                  <a:srgbClr val="000000">
                    <a:alpha val="43137"/>
                  </a:srgbClr>
                </a:outerShdw>
              </a:effectLst>
              <a:latin typeface="Arial"/>
              <a:cs typeface="Arial"/>
            </a:endParaRPr>
          </a:p>
        </p:txBody>
      </p:sp>
      <p:sp>
        <p:nvSpPr>
          <p:cNvPr id="3" name="Espace réservé du contenu 2"/>
          <p:cNvSpPr>
            <a:spLocks noGrp="1"/>
          </p:cNvSpPr>
          <p:nvPr>
            <p:ph idx="1"/>
          </p:nvPr>
        </p:nvSpPr>
        <p:spPr>
          <a:xfrm>
            <a:off x="457200" y="1196752"/>
            <a:ext cx="8229600" cy="5161206"/>
          </a:xfrm>
        </p:spPr>
        <p:txBody>
          <a:bodyPr>
            <a:normAutofit fontScale="92500" lnSpcReduction="20000"/>
          </a:bodyPr>
          <a:lstStyle/>
          <a:p>
            <a:pPr>
              <a:spcBef>
                <a:spcPts val="0"/>
              </a:spcBef>
              <a:spcAft>
                <a:spcPts val="3000"/>
              </a:spcAft>
            </a:pPr>
            <a:r>
              <a:rPr lang="fr-CA" b="1" dirty="0" smtClean="0"/>
              <a:t>Sur les 88 911 dossiers, 50 245 dossiers ont des conditions de libération liées à une ordonnance de probation ou sursis = 275 342 </a:t>
            </a:r>
            <a:r>
              <a:rPr lang="fr-CA" b="1" dirty="0" smtClean="0"/>
              <a:t>conditions (vs. mise en liberté?)</a:t>
            </a:r>
            <a:endParaRPr lang="fr-CA" b="1" dirty="0" smtClean="0"/>
          </a:p>
          <a:p>
            <a:pPr>
              <a:spcBef>
                <a:spcPts val="0"/>
              </a:spcBef>
              <a:spcAft>
                <a:spcPts val="3000"/>
              </a:spcAft>
            </a:pPr>
            <a:r>
              <a:rPr lang="fr-CA" b="1" dirty="0" smtClean="0"/>
              <a:t>La médiane est de 5 conditions (7 pour infractions contre la personne); moyenne 5,6</a:t>
            </a:r>
          </a:p>
          <a:p>
            <a:pPr>
              <a:spcBef>
                <a:spcPts val="0"/>
              </a:spcBef>
              <a:spcAft>
                <a:spcPts val="3000"/>
              </a:spcAft>
            </a:pPr>
            <a:r>
              <a:rPr lang="fr-CA" b="1" dirty="0" smtClean="0"/>
              <a:t>76,6% des dossiers en ont entre 4 et </a:t>
            </a:r>
            <a:r>
              <a:rPr lang="fr-CA" b="1" dirty="0" smtClean="0"/>
              <a:t>7</a:t>
            </a:r>
            <a:r>
              <a:rPr lang="fr-CA" b="1" dirty="0" smtClean="0"/>
              <a:t>; </a:t>
            </a:r>
            <a:r>
              <a:rPr lang="fr-CA" b="1" dirty="0" smtClean="0"/>
              <a:t>6,4</a:t>
            </a:r>
            <a:r>
              <a:rPr lang="fr-CA" b="1" dirty="0" smtClean="0"/>
              <a:t>% des dossiers en ont plus de </a:t>
            </a:r>
            <a:r>
              <a:rPr lang="fr-CA" b="1" dirty="0" smtClean="0"/>
              <a:t>15</a:t>
            </a:r>
          </a:p>
          <a:p>
            <a:pPr>
              <a:spcBef>
                <a:spcPts val="0"/>
              </a:spcBef>
              <a:spcAft>
                <a:spcPts val="3000"/>
              </a:spcAft>
            </a:pPr>
            <a:r>
              <a:rPr lang="fr-CA" b="1" dirty="0" smtClean="0"/>
              <a:t>Durée moyenne : 533 jours (+/- 18 mois)</a:t>
            </a:r>
            <a:endParaRPr lang="fr-CA" b="1" dirty="0" smtClean="0"/>
          </a:p>
          <a:p>
            <a:pPr>
              <a:spcBef>
                <a:spcPts val="0"/>
              </a:spcBef>
              <a:spcAft>
                <a:spcPts val="3000"/>
              </a:spcAft>
            </a:pPr>
            <a:endParaRPr lang="fr-CA" b="1" dirty="0" smtClean="0"/>
          </a:p>
        </p:txBody>
      </p:sp>
    </p:spTree>
    <p:extLst>
      <p:ext uri="{BB962C8B-B14F-4D97-AF65-F5344CB8AC3E}">
        <p14:creationId xmlns:p14="http://schemas.microsoft.com/office/powerpoint/2010/main" val="195369083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Élémentaire">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7148</TotalTime>
  <Words>2336</Words>
  <Application>Microsoft Macintosh PowerPoint</Application>
  <PresentationFormat>Présentation à l'écran (4:3)</PresentationFormat>
  <Paragraphs>270</Paragraphs>
  <Slides>37</Slides>
  <Notes>0</Notes>
  <HiddenSlides>0</HiddenSlides>
  <MMClips>0</MMClips>
  <ScaleCrop>false</ScaleCrop>
  <HeadingPairs>
    <vt:vector size="4" baseType="variant">
      <vt:variant>
        <vt:lpstr>Thème</vt:lpstr>
      </vt:variant>
      <vt:variant>
        <vt:i4>1</vt:i4>
      </vt:variant>
      <vt:variant>
        <vt:lpstr>Titres des diapositives</vt:lpstr>
      </vt:variant>
      <vt:variant>
        <vt:i4>37</vt:i4>
      </vt:variant>
    </vt:vector>
  </HeadingPairs>
  <TitlesOfParts>
    <vt:vector size="38" baseType="lpstr">
      <vt:lpstr>Thème Office</vt:lpstr>
      <vt:lpstr>Présentation PowerPoint</vt:lpstr>
      <vt:lpstr>Remerciements</vt:lpstr>
      <vt:lpstr>Notre projet - contexte</vt:lpstr>
      <vt:lpstr>“Tactiques spatiotemporelles”</vt:lpstr>
      <vt:lpstr>Tactiques judiciaires</vt:lpstr>
      <vt:lpstr>Plan de la présentation</vt:lpstr>
      <vt:lpstr>Méthodologie</vt:lpstr>
      <vt:lpstr>Importance quantitative: Montréal</vt:lpstr>
      <vt:lpstr>Nombre de conditions </vt:lpstr>
      <vt:lpstr>Conditions les plus fréquentes</vt:lpstr>
      <vt:lpstr>Des conséquences pénales</vt:lpstr>
      <vt:lpstr>Répartition des infractions </vt:lpstr>
      <vt:lpstr>Vancouver (Damon, 2014)</vt:lpstr>
      <vt:lpstr>L’exemple des manifestants</vt:lpstr>
      <vt:lpstr>Vancouver (Damon, 2014)</vt:lpstr>
      <vt:lpstr>Exemple - Montréal (I)</vt:lpstr>
      <vt:lpstr>Exemple – Montréal (II)</vt:lpstr>
      <vt:lpstr>Exemple – Toronto (II)</vt:lpstr>
      <vt:lpstr>Conséquences sur l’activisme politique, la participation démocratique, la liberté d’expression et de réunion pacifique</vt:lpstr>
      <vt:lpstr>Conséquences sur l’activisme politique, la participation démocratique, la liberté d’expression et de réunion pacifique</vt:lpstr>
      <vt:lpstr>Conséquences sur l’activisme politique, la participation démocratique, la liberté d’expression et de réunion pacifique</vt:lpstr>
      <vt:lpstr>Conséquences sur l’activisme politique, la participation démocratique, la liberté d’expression et de réunion pacifique</vt:lpstr>
      <vt:lpstr>Conséquences sur l’activisme politique (2)</vt:lpstr>
      <vt:lpstr>Conséquences sur l’activisme politique (3)</vt:lpstr>
      <vt:lpstr>Exemple de Zora: effet spatial cumulatif des conditions</vt:lpstr>
      <vt:lpstr>Conditions: Mary, MTL</vt:lpstr>
      <vt:lpstr>Conditions: Marius, MTL</vt:lpstr>
      <vt:lpstr>B. Neutralisation à un moment stratégique</vt:lpstr>
      <vt:lpstr>Effet de neutralisation (G20)</vt:lpstr>
      <vt:lpstr>Punition et effet dans le temps</vt:lpstr>
      <vt:lpstr>C. Relais avec mesures de surveillance</vt:lpstr>
      <vt:lpstr>4. Obstacles à la défense des droits</vt:lpstr>
      <vt:lpstr>Obstacles à la défense des droits</vt:lpstr>
      <vt:lpstr>Obstacles à la défense des droits</vt:lpstr>
      <vt:lpstr>Obstacles à la défense des droits</vt:lpstr>
      <vt:lpstr>Conclusions: quel rôle pour les tribunaux?</vt:lpstr>
      <vt:lpstr>Présentation PowerPoint</vt:lpstr>
    </vt:vector>
  </TitlesOfParts>
  <Company>University of Ottawa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Derechos Humanos y the policing of disorder in public spaces in Canada</dc:title>
  <dc:creator>COE Support</dc:creator>
  <cp:lastModifiedBy>Marie-Eve Sylvestre</cp:lastModifiedBy>
  <cp:revision>487</cp:revision>
  <dcterms:created xsi:type="dcterms:W3CDTF">2011-03-14T14:12:07Z</dcterms:created>
  <dcterms:modified xsi:type="dcterms:W3CDTF">2016-02-19T04:00:48Z</dcterms:modified>
</cp:coreProperties>
</file>