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_rels/notesSlide9.xml.rels" ContentType="application/vnd.openxmlformats-package.relationships+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theme/theme9.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media/image51.png" ContentType="image/png"/>
  <Override PartName="/ppt/media/image9.jpeg" ContentType="image/jpeg"/>
  <Override PartName="/ppt/media/image1.jpeg" ContentType="image/jpeg"/>
  <Override PartName="/ppt/media/image23.jpeg" ContentType="image/jpeg"/>
  <Override PartName="/ppt/media/image8.png" ContentType="image/png"/>
  <Override PartName="/ppt/media/image38.png" ContentType="image/png"/>
  <Override PartName="/ppt/media/image2.jpeg" ContentType="image/jpeg"/>
  <Override PartName="/ppt/media/image55.jpeg" ContentType="image/jpeg"/>
  <Override PartName="/ppt/media/image3.jpeg" ContentType="image/jpeg"/>
  <Override PartName="/ppt/media/image4.jpeg" ContentType="image/jpeg"/>
  <Override PartName="/ppt/media/image62.jpeg" ContentType="image/jpeg"/>
  <Override PartName="/ppt/media/image7.png" ContentType="image/png"/>
  <Override PartName="/ppt/media/image11.png" ContentType="image/png"/>
  <Override PartName="/ppt/media/image5.jpeg" ContentType="image/jpeg"/>
  <Override PartName="/ppt/media/image58.jpeg" ContentType="image/jpeg"/>
  <Override PartName="/ppt/media/image21.png" ContentType="image/png"/>
  <Override PartName="/ppt/media/image6.jpeg" ContentType="image/jpeg"/>
  <Override PartName="/ppt/media/image56.png" ContentType="image/png"/>
  <Override PartName="/ppt/media/image10.jpeg" ContentType="image/jpeg"/>
  <Override PartName="/ppt/media/image18.jpeg" ContentType="image/jpeg"/>
  <Override PartName="/ppt/media/image12.png" ContentType="image/png"/>
  <Override PartName="/ppt/media/image13.jpeg" ContentType="image/jpeg"/>
  <Override PartName="/ppt/media/image29.png" ContentType="image/png"/>
  <Override PartName="/ppt/media/image14.jpeg" ContentType="image/jpeg"/>
  <Override PartName="/ppt/media/image35.jpeg" ContentType="image/jpeg"/>
  <Override PartName="/ppt/media/image15.png" ContentType="image/png"/>
  <Override PartName="/ppt/media/image16.png" ContentType="image/png"/>
  <Override PartName="/ppt/media/image17.jpeg" ContentType="image/jpeg"/>
  <Override PartName="/ppt/media/image19.jpeg" ContentType="image/jpeg"/>
  <Override PartName="/ppt/media/image20.png" ContentType="image/png"/>
  <Override PartName="/ppt/media/image22.jpeg" ContentType="image/jpeg"/>
  <Override PartName="/ppt/media/image24.jpeg" ContentType="image/jpeg"/>
  <Override PartName="/ppt/media/image36.jpeg" ContentType="image/jpeg"/>
  <Override PartName="/ppt/media/image25.png" ContentType="image/png"/>
  <Override PartName="/ppt/media/image26.png" ContentType="image/png"/>
  <Override PartName="/ppt/media/image47.png" ContentType="image/png"/>
  <Override PartName="/ppt/media/image27.jpeg" ContentType="image/jpeg"/>
  <Override PartName="/ppt/media/image57.png" ContentType="image/png"/>
  <Override PartName="/ppt/media/image28.jpeg" ContentType="image/jpeg"/>
  <Override PartName="/ppt/media/image41.jpeg" ContentType="image/jpeg"/>
  <Override PartName="/ppt/media/image30.png" ContentType="image/png"/>
  <Override PartName="/ppt/media/image42.png" ContentType="image/png"/>
  <Override PartName="/ppt/media/image31.jpeg" ContentType="image/jpeg"/>
  <Override PartName="/ppt/media/image52.png" ContentType="image/png"/>
  <Override PartName="/ppt/media/image32.jpeg" ContentType="image/jpeg"/>
  <Override PartName="/ppt/media/image48.jpeg" ContentType="image/jpeg"/>
  <Override PartName="/ppt/media/image33.png" ContentType="image/png"/>
  <Override PartName="/ppt/media/image34.png" ContentType="image/png"/>
  <Override PartName="/ppt/media/image37.png" ContentType="image/png"/>
  <Override PartName="/ppt/media/image39.jpeg" ContentType="image/jpeg"/>
  <Override PartName="/ppt/media/image40.png" ContentType="image/png"/>
  <Override PartName="/ppt/media/image43.jpeg" ContentType="image/jpeg"/>
  <Override PartName="/ppt/media/image44.jpeg" ContentType="image/jpeg"/>
  <Override PartName="/ppt/media/image45.jpeg" ContentType="image/jpeg"/>
  <Override PartName="/ppt/media/image46.jpeg" ContentType="image/jpeg"/>
  <Override PartName="/ppt/media/image49.png" ContentType="image/png"/>
  <Override PartName="/ppt/media/image50.jpeg" ContentType="image/jpeg"/>
  <Override PartName="/ppt/media/image60.jpeg" ContentType="image/jpeg"/>
  <Override PartName="/ppt/media/image53.png" ContentType="image/png"/>
  <Override PartName="/ppt/media/image54.png" ContentType="image/png"/>
  <Override PartName="/ppt/media/image59.jpeg" ContentType="image/jpeg"/>
  <Override PartName="/ppt/media/image61.jpeg" ContentType="image/jpeg"/>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55.xml.rels" ContentType="application/vnd.openxmlformats-package.relationships+xml"/>
  <Override PartName="/ppt/slideLayouts/_rels/slideLayout3.xml.rels" ContentType="application/vnd.openxmlformats-package.relationships+xml"/>
  <Override PartName="/ppt/slideLayouts/_rels/slideLayout56.xml.rels" ContentType="application/vnd.openxmlformats-package.relationships+xml"/>
  <Override PartName="/ppt/slideLayouts/_rels/slideLayout4.xml.rels" ContentType="application/vnd.openxmlformats-package.relationships+xml"/>
  <Override PartName="/ppt/slideLayouts/_rels/slideLayout57.xml.rels" ContentType="application/vnd.openxmlformats-package.relationships+xml"/>
  <Override PartName="/ppt/slideLayouts/_rels/slideLayout5.xml.rels" ContentType="application/vnd.openxmlformats-package.relationships+xml"/>
  <Override PartName="/ppt/slideLayouts/_rels/slideLayout58.xml.rels" ContentType="application/vnd.openxmlformats-package.relationships+xml"/>
  <Override PartName="/ppt/slideLayouts/_rels/slideLayout6.xml.rels" ContentType="application/vnd.openxmlformats-package.relationships+xml"/>
  <Override PartName="/ppt/slideLayouts/_rels/slideLayout59.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_rels/slideLayout85.xml.rels" ContentType="application/vnd.openxmlformats-package.relationships+xml"/>
  <Override PartName="/ppt/slideLayouts/_rels/slideLayout86.xml.rels" ContentType="application/vnd.openxmlformats-package.relationships+xml"/>
  <Override PartName="/ppt/slideLayouts/_rels/slideLayout87.xml.rels" ContentType="application/vnd.openxmlformats-package.relationships+xml"/>
  <Override PartName="/ppt/slideLayouts/_rels/slideLayout88.xml.rels" ContentType="application/vnd.openxmlformats-package.relationships+xml"/>
  <Override PartName="/ppt/slideLayouts/_rels/slideLayout89.xml.rels" ContentType="application/vnd.openxmlformats-package.relationships+xml"/>
  <Override PartName="/ppt/slideLayouts/_rels/slideLayout90.xml.rels" ContentType="application/vnd.openxmlformats-package.relationships+xml"/>
  <Override PartName="/ppt/slideLayouts/_rels/slideLayout91.xml.rels" ContentType="application/vnd.openxmlformats-package.relationships+xml"/>
  <Override PartName="/ppt/slideLayouts/_rels/slideLayout92.xml.rels" ContentType="application/vnd.openxmlformats-package.relationships+xml"/>
  <Override PartName="/ppt/slideLayouts/_rels/slideLayout93.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96.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notesMaster" Target="notesMasters/notesMaster1.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
</Relationships>
</file>

<file path=ppt/notesMasters/_rels/notesMaster1.xml.rels><?xml version="1.0" encoding="UTF-8"?>
<Relationships xmlns="http://schemas.openxmlformats.org/package/2006/relationships"><Relationship Id="rId1" Type="http://schemas.openxmlformats.org/officeDocument/2006/relationships/theme" Target="../theme/theme9.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3" name="PlaceHolder 1"/>
          <p:cNvSpPr>
            <a:spLocks noGrp="1"/>
          </p:cNvSpPr>
          <p:nvPr>
            <p:ph type="body"/>
          </p:nvPr>
        </p:nvSpPr>
        <p:spPr>
          <a:xfrm>
            <a:off x="777240" y="4777560"/>
            <a:ext cx="6217560" cy="4525920"/>
          </a:xfrm>
          <a:prstGeom prst="rect">
            <a:avLst/>
          </a:prstGeom>
        </p:spPr>
        <p:txBody>
          <a:bodyPr lIns="0" rIns="0" tIns="0" bIns="0"/>
          <a:p>
            <a:r>
              <a:rPr lang="fr-CA" sz="2000" spc="-1" strike="noStrike">
                <a:solidFill>
                  <a:srgbClr val="000000"/>
                </a:solidFill>
                <a:uFill>
                  <a:solidFill>
                    <a:srgbClr val="ffffff"/>
                  </a:solidFill>
                </a:uFill>
                <a:latin typeface="Arial"/>
              </a:rPr>
              <a:t>Cliquez pour modifier le format des notes</a:t>
            </a:r>
            <a:endParaRPr lang="fr-CA" sz="2000" spc="-1" strike="noStrike">
              <a:solidFill>
                <a:srgbClr val="000000"/>
              </a:solidFill>
              <a:uFill>
                <a:solidFill>
                  <a:srgbClr val="ffffff"/>
                </a:solidFill>
              </a:uFill>
              <a:latin typeface="Arial"/>
            </a:endParaRPr>
          </a:p>
        </p:txBody>
      </p:sp>
      <p:sp>
        <p:nvSpPr>
          <p:cNvPr id="334" name="PlaceHolder 2"/>
          <p:cNvSpPr>
            <a:spLocks noGrp="1"/>
          </p:cNvSpPr>
          <p:nvPr>
            <p:ph type="hdr"/>
          </p:nvPr>
        </p:nvSpPr>
        <p:spPr>
          <a:xfrm>
            <a:off x="0" y="0"/>
            <a:ext cx="3372840" cy="502560"/>
          </a:xfrm>
          <a:prstGeom prst="rect">
            <a:avLst/>
          </a:prstGeom>
        </p:spPr>
        <p:txBody>
          <a:bodyPr lIns="0" rIns="0" tIns="0" bIns="0"/>
          <a:p>
            <a:r>
              <a:rPr lang="fr-CA" sz="1400" spc="-1" strike="noStrike">
                <a:solidFill>
                  <a:srgbClr val="000000"/>
                </a:solidFill>
                <a:uFill>
                  <a:solidFill>
                    <a:srgbClr val="ffffff"/>
                  </a:solidFill>
                </a:uFill>
                <a:latin typeface="Times New Roman"/>
              </a:rPr>
              <a:t>&lt;en-tête&gt;</a:t>
            </a:r>
            <a:endParaRPr lang="fr-CA" sz="1400" spc="-1" strike="noStrike">
              <a:solidFill>
                <a:srgbClr val="000000"/>
              </a:solidFill>
              <a:uFill>
                <a:solidFill>
                  <a:srgbClr val="ffffff"/>
                </a:solidFill>
              </a:uFill>
              <a:latin typeface="Times New Roman"/>
            </a:endParaRPr>
          </a:p>
        </p:txBody>
      </p:sp>
      <p:sp>
        <p:nvSpPr>
          <p:cNvPr id="335" name="PlaceHolder 3"/>
          <p:cNvSpPr>
            <a:spLocks noGrp="1"/>
          </p:cNvSpPr>
          <p:nvPr>
            <p:ph type="dt"/>
          </p:nvPr>
        </p:nvSpPr>
        <p:spPr>
          <a:xfrm>
            <a:off x="4399200" y="0"/>
            <a:ext cx="3372840" cy="502560"/>
          </a:xfrm>
          <a:prstGeom prst="rect">
            <a:avLst/>
          </a:prstGeom>
        </p:spPr>
        <p:txBody>
          <a:bodyPr lIns="0" rIns="0" tIns="0" bIns="0"/>
          <a:p>
            <a:pPr algn="r"/>
            <a:r>
              <a:rPr lang="fr-CA" sz="1400" spc="-1" strike="noStrike">
                <a:solidFill>
                  <a:srgbClr val="000000"/>
                </a:solidFill>
                <a:uFill>
                  <a:solidFill>
                    <a:srgbClr val="ffffff"/>
                  </a:solidFill>
                </a:uFill>
                <a:latin typeface="Times New Roman"/>
              </a:rPr>
              <a:t>&lt;date/heure&gt;</a:t>
            </a:r>
            <a:endParaRPr lang="fr-CA" sz="1400" spc="-1" strike="noStrike">
              <a:solidFill>
                <a:srgbClr val="000000"/>
              </a:solidFill>
              <a:uFill>
                <a:solidFill>
                  <a:srgbClr val="ffffff"/>
                </a:solidFill>
              </a:uFill>
              <a:latin typeface="Times New Roman"/>
            </a:endParaRPr>
          </a:p>
        </p:txBody>
      </p:sp>
      <p:sp>
        <p:nvSpPr>
          <p:cNvPr id="336" name="PlaceHolder 4"/>
          <p:cNvSpPr>
            <a:spLocks noGrp="1"/>
          </p:cNvSpPr>
          <p:nvPr>
            <p:ph type="ftr"/>
          </p:nvPr>
        </p:nvSpPr>
        <p:spPr>
          <a:xfrm>
            <a:off x="0" y="9555480"/>
            <a:ext cx="3372840" cy="502560"/>
          </a:xfrm>
          <a:prstGeom prst="rect">
            <a:avLst/>
          </a:prstGeom>
        </p:spPr>
        <p:txBody>
          <a:bodyPr lIns="0" rIns="0" tIns="0" bIns="0" anchor="b"/>
          <a:p>
            <a:r>
              <a:rPr lang="fr-CA" sz="1400" spc="-1" strike="noStrike">
                <a:solidFill>
                  <a:srgbClr val="000000"/>
                </a:solidFill>
                <a:uFill>
                  <a:solidFill>
                    <a:srgbClr val="ffffff"/>
                  </a:solidFill>
                </a:uFill>
                <a:latin typeface="Times New Roman"/>
              </a:rPr>
              <a:t>&lt;pied de page&gt;</a:t>
            </a:r>
            <a:endParaRPr lang="fr-CA" sz="1400" spc="-1" strike="noStrike">
              <a:solidFill>
                <a:srgbClr val="000000"/>
              </a:solidFill>
              <a:uFill>
                <a:solidFill>
                  <a:srgbClr val="ffffff"/>
                </a:solidFill>
              </a:uFill>
              <a:latin typeface="Times New Roman"/>
            </a:endParaRPr>
          </a:p>
        </p:txBody>
      </p:sp>
      <p:sp>
        <p:nvSpPr>
          <p:cNvPr id="337" name="PlaceHolder 5"/>
          <p:cNvSpPr>
            <a:spLocks noGrp="1"/>
          </p:cNvSpPr>
          <p:nvPr>
            <p:ph type="sldNum"/>
          </p:nvPr>
        </p:nvSpPr>
        <p:spPr>
          <a:xfrm>
            <a:off x="4399200" y="9555480"/>
            <a:ext cx="3372840" cy="502560"/>
          </a:xfrm>
          <a:prstGeom prst="rect">
            <a:avLst/>
          </a:prstGeom>
        </p:spPr>
        <p:txBody>
          <a:bodyPr lIns="0" rIns="0" tIns="0" bIns="0" anchor="b"/>
          <a:p>
            <a:pPr algn="r"/>
            <a:fld id="{EA7E2A8D-F117-4FC0-963D-0666C266B08C}" type="slidenum">
              <a:rPr lang="fr-CA" sz="1400" spc="-1" strike="noStrike">
                <a:solidFill>
                  <a:srgbClr val="000000"/>
                </a:solidFill>
                <a:uFill>
                  <a:solidFill>
                    <a:srgbClr val="ffffff"/>
                  </a:solidFill>
                </a:uFill>
                <a:latin typeface="Times New Roman"/>
              </a:rPr>
              <a:t>&lt;numéro&gt;</a:t>
            </a:fld>
            <a:endParaRPr lang="fr-CA"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hyperlink" Target="https://fr.wikipedia.org/wiki/Charte_canadienne_des_droits_et_libert%C3%A9s" TargetMode="External"/><Relationship Id="rId2" Type="http://schemas.openxmlformats.org/officeDocument/2006/relationships/hyperlink" Target="https://fr.wikipedia.org/wiki/Constitution_du_Canada" TargetMode="External"/><Relationship Id="rId3" Type="http://schemas.openxmlformats.org/officeDocument/2006/relationships/hyperlink" Target="https://fr.wikipedia.org/wiki/Canada" TargetMode="External"/><Relationship Id="rId4" Type="http://schemas.openxmlformats.org/officeDocument/2006/relationships/hyperlink" Target="https://fr.wikipedia.org/wiki/Personne_physique" TargetMode="External"/><Relationship Id="rId5" Type="http://schemas.openxmlformats.org/officeDocument/2006/relationships/hyperlink" Target="https://fr.wikipedia.org/wiki/Personne_morale" TargetMode="External"/><Relationship Id="rId6" Type="http://schemas.openxmlformats.org/officeDocument/2006/relationships/hyperlink" Target="https://fr.wikipedia.org/wiki/Libert%C3%A9_d&apos;expression" TargetMode="External"/><Relationship Id="rId7" Type="http://schemas.openxmlformats.org/officeDocument/2006/relationships/hyperlink" Target="https://fr.wikipedia.org/wiki/Libert%C3%A9_de_conscience" TargetMode="External"/><Relationship Id="rId8" Type="http://schemas.openxmlformats.org/officeDocument/2006/relationships/hyperlink" Target="https://fr.wikipedia.org/wiki/Libert%C3%A9_de_religion" TargetMode="External"/><Relationship Id="rId9" Type="http://schemas.openxmlformats.org/officeDocument/2006/relationships/hyperlink" Target="https://fr.wikipedia.org/wiki/Libert%C3%A9_de_pens%C3%A9e" TargetMode="External"/><Relationship Id="rId10" Type="http://schemas.openxmlformats.org/officeDocument/2006/relationships/hyperlink" Target="https://fr.wikipedia.org/wiki/Libert%C3%A9_de_r%C3%A9union_pacifique" TargetMode="External"/><Relationship Id="rId11" Type="http://schemas.openxmlformats.org/officeDocument/2006/relationships/hyperlink" Target="https://fr.wikipedia.org/wiki/Libert%C3%A9_d&apos;association" TargetMode="External"/><Relationship Id="rId12" Type="http://schemas.openxmlformats.org/officeDocument/2006/relationships/hyperlink" Target="https://fr.wikipedia.org/wiki/Article_1_de_la_Charte_canadienne_des_droits_et_libert%C3%A9s" TargetMode="External"/><Relationship Id="rId13" Type="http://schemas.openxmlformats.org/officeDocument/2006/relationships/hyperlink" Target="https://fr.wikipedia.org/wiki/Article_33_de_la_Charte_canadienne_des_droits_et_libert%C3%A9s" TargetMode="External"/><Relationship Id="rId14" Type="http://schemas.openxmlformats.org/officeDocument/2006/relationships/hyperlink" Target="http://www.casierjudiciaire.ca/casier-judiciaire/definition.php" TargetMode="External"/><Relationship Id="rId15" Type="http://schemas.openxmlformats.org/officeDocument/2006/relationships/slide" Target="../slides/slide7.xml"/><Relationship Id="rId16"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4" name="PlaceHolder 1"/>
          <p:cNvSpPr>
            <a:spLocks noGrp="1"/>
          </p:cNvSpPr>
          <p:nvPr>
            <p:ph type="body"/>
          </p:nvPr>
        </p:nvSpPr>
        <p:spPr>
          <a:xfrm>
            <a:off x="685800" y="4343400"/>
            <a:ext cx="5486040" cy="4114440"/>
          </a:xfrm>
          <a:prstGeom prst="rect">
            <a:avLst/>
          </a:prstGeom>
        </p:spPr>
        <p:txBody>
          <a:bodyPr/>
          <a:p>
            <a:r>
              <a:rPr lang="fr-CA" sz="2000" spc="-1" strike="noStrike">
                <a:solidFill>
                  <a:srgbClr val="000000"/>
                </a:solidFill>
                <a:uFill>
                  <a:solidFill>
                    <a:srgbClr val="ffffff"/>
                  </a:solidFill>
                </a:uFill>
                <a:latin typeface="Arial"/>
              </a:rPr>
              <a:t>Cette présentation illustre les nouvelles fonctionnalités de PowerPoint, qui sont optimisées pour un affichage sous forme de diaporama. Ces diapositives visent à vous donner des idées pour créer des présentations captivantes dans PowerPoint 2011.</a:t>
            </a:r>
            <a:endParaRPr lang="fr-CA" sz="2000" spc="-1" strike="noStrike">
              <a:solidFill>
                <a:srgbClr val="000000"/>
              </a:solidFill>
              <a:uFill>
                <a:solidFill>
                  <a:srgbClr val="ffffff"/>
                </a:solidFill>
              </a:uFill>
              <a:latin typeface="Arial"/>
            </a:endParaRPr>
          </a:p>
          <a:p>
            <a:endParaRPr lang="fr-CA" sz="2000" spc="-1" strike="noStrike">
              <a:solidFill>
                <a:srgbClr val="000000"/>
              </a:solidFill>
              <a:uFill>
                <a:solidFill>
                  <a:srgbClr val="ffffff"/>
                </a:solidFill>
              </a:uFill>
              <a:latin typeface="Arial"/>
            </a:endParaRPr>
          </a:p>
          <a:p>
            <a:pPr marL="216000" indent="-216000">
              <a:lnSpc>
                <a:spcPct val="100000"/>
              </a:lnSpc>
            </a:pPr>
            <a:r>
              <a:rPr lang="fr-CA" sz="2000" spc="-1" strike="noStrike">
                <a:solidFill>
                  <a:srgbClr val="000000"/>
                </a:solidFill>
                <a:uFill>
                  <a:solidFill>
                    <a:srgbClr val="ffffff"/>
                  </a:solidFill>
                </a:uFill>
                <a:latin typeface="Arial"/>
              </a:rPr>
              <a:t>Pour obtenir d’autres exemples de modèles, cliquez sur le menu Fichier, puis sur Nouveau à partir d'un modèle. Sous Modèles, cliquez sur Présentations.</a:t>
            </a:r>
            <a:endParaRPr lang="fr-CA" sz="2000" spc="-1" strike="noStrike">
              <a:solidFill>
                <a:srgbClr val="000000"/>
              </a:solidFill>
              <a:uFill>
                <a:solidFill>
                  <a:srgbClr val="ffffff"/>
                </a:solidFill>
              </a:uFill>
              <a:latin typeface="Arial"/>
            </a:endParaRPr>
          </a:p>
        </p:txBody>
      </p:sp>
      <p:sp>
        <p:nvSpPr>
          <p:cNvPr id="425" name="TextShape 2"/>
          <p:cNvSpPr txBox="1"/>
          <p:nvPr/>
        </p:nvSpPr>
        <p:spPr>
          <a:xfrm>
            <a:off x="3884760" y="8685360"/>
            <a:ext cx="2971440" cy="456840"/>
          </a:xfrm>
          <a:prstGeom prst="rect">
            <a:avLst/>
          </a:prstGeom>
          <a:noFill/>
          <a:ln>
            <a:noFill/>
          </a:ln>
        </p:spPr>
        <p:txBody>
          <a:bodyPr anchor="b"/>
          <a:p>
            <a:pPr algn="r">
              <a:lnSpc>
                <a:spcPct val="100000"/>
              </a:lnSpc>
            </a:pPr>
            <a:fld id="{8AE49437-36C5-4260-A9B3-28B9D36B4E75}" type="slidenum">
              <a:rPr lang="fr-CA" sz="1200" spc="-1" strike="noStrike">
                <a:solidFill>
                  <a:srgbClr val="000000"/>
                </a:solidFill>
                <a:uFill>
                  <a:solidFill>
                    <a:srgbClr val="ffffff"/>
                  </a:solidFill>
                </a:uFill>
                <a:latin typeface="+mn-lt"/>
                <a:ea typeface="+mn-ea"/>
              </a:rPr>
              <a:t>&lt;numéro&gt;</a:t>
            </a:fld>
            <a:endParaRPr lang="fr-CA" sz="1400" spc="-1" strike="noStrike">
              <a:solidFill>
                <a:srgbClr val="000000"/>
              </a:solidFill>
              <a:uFill>
                <a:solidFill>
                  <a:srgbClr val="ffffff"/>
                </a:solidFill>
              </a:uFill>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2" name="PlaceHolder 1"/>
          <p:cNvSpPr>
            <a:spLocks noGrp="1"/>
          </p:cNvSpPr>
          <p:nvPr>
            <p:ph type="body"/>
          </p:nvPr>
        </p:nvSpPr>
        <p:spPr>
          <a:xfrm>
            <a:off x="685800" y="4343400"/>
            <a:ext cx="5486040" cy="4114440"/>
          </a:xfrm>
          <a:prstGeom prst="rect">
            <a:avLst/>
          </a:prstGeom>
        </p:spPr>
        <p:txBody>
          <a:bodyPr/>
          <a:p>
            <a:r>
              <a:rPr lang="fr-CA" sz="2000" spc="-1" strike="noStrike">
                <a:solidFill>
                  <a:srgbClr val="000000"/>
                </a:solidFill>
                <a:uFill>
                  <a:solidFill>
                    <a:srgbClr val="ffffff"/>
                  </a:solidFill>
                </a:uFill>
                <a:latin typeface="Arial"/>
              </a:rPr>
              <a:t>Nous verrons que c,est pas si évident, pour toutes sortes de raisons qui sont liées autant à la difficulté d’avoir des données et d,accéder à des données; mais aussi, pas si clairs par rapport aux pratiques de profilage sociale et raciale: si on dit que ce sont les militants anti-capitalistes qui sont principalement visés (comme le démontre de façon convaincante Francis Dupuis-Déri); comment on explique les pratiques au moment du printemps 2012; tous les étudiants arrêtés n,étaient pas des militants anti-autoritaires ou anti-capitalistes… donc on voit que c,est un peu plus compliqué que simplement le ciblage d’une catégorie…. En même temps, on sent bien, intuitivement, qu’il y a profilage, dans la mesure où il est rare que des syndiqués se fassent arrêtés lors du défilé du 1</a:t>
            </a:r>
            <a:r>
              <a:rPr lang="fr-CA" sz="2000" spc="-1" strike="noStrike" baseline="30000">
                <a:solidFill>
                  <a:srgbClr val="000000"/>
                </a:solidFill>
                <a:uFill>
                  <a:solidFill>
                    <a:srgbClr val="ffffff"/>
                  </a:solidFill>
                </a:uFill>
                <a:latin typeface="Arial"/>
              </a:rPr>
              <a:t>er</a:t>
            </a:r>
            <a:r>
              <a:rPr lang="fr-CA" sz="2000" spc="-1" strike="noStrike">
                <a:solidFill>
                  <a:srgbClr val="000000"/>
                </a:solidFill>
                <a:uFill>
                  <a:solidFill>
                    <a:srgbClr val="ffffff"/>
                  </a:solidFill>
                </a:uFill>
                <a:latin typeface="Arial"/>
              </a:rPr>
              <a:t> mai….</a:t>
            </a:r>
            <a:endParaRPr lang="fr-CA" sz="2000" spc="-1" strike="noStrike">
              <a:solidFill>
                <a:srgbClr val="000000"/>
              </a:solidFill>
              <a:uFill>
                <a:solidFill>
                  <a:srgbClr val="ffffff"/>
                </a:solidFill>
              </a:uFill>
              <a:latin typeface="Arial"/>
            </a:endParaRPr>
          </a:p>
          <a:p>
            <a:r>
              <a:rPr lang="fr-CA" sz="2000" spc="-1" strike="noStrike">
                <a:solidFill>
                  <a:srgbClr val="000000"/>
                </a:solidFill>
                <a:uFill>
                  <a:solidFill>
                    <a:srgbClr val="ffffff"/>
                  </a:solidFill>
                </a:uFill>
                <a:latin typeface="Arial"/>
              </a:rPr>
              <a:t>En quelque sorte, la généralisation de la stratégie d,incapacitation stratégique, ou en tout cas, sa normalisation 9au sens où ne semble plus être une pratique dédiée à certaines manif seulement) rend un peu plus opaque la question du profilage politique</a:t>
            </a:r>
            <a:endParaRPr lang="fr-CA" sz="2000" spc="-1" strike="noStrike">
              <a:solidFill>
                <a:srgbClr val="000000"/>
              </a:solidFill>
              <a:uFill>
                <a:solidFill>
                  <a:srgbClr val="ffffff"/>
                </a:solidFill>
              </a:uFill>
              <a:latin typeface="Arial"/>
            </a:endParaRPr>
          </a:p>
          <a:p>
            <a:endParaRPr lang="fr-CA" sz="2000" spc="-1" strike="noStrike">
              <a:solidFill>
                <a:srgbClr val="000000"/>
              </a:solidFill>
              <a:uFill>
                <a:solidFill>
                  <a:srgbClr val="ffffff"/>
                </a:solidFill>
              </a:uFill>
              <a:latin typeface="Arial"/>
            </a:endParaRPr>
          </a:p>
        </p:txBody>
      </p:sp>
      <p:sp>
        <p:nvSpPr>
          <p:cNvPr id="443" name="TextShape 2"/>
          <p:cNvSpPr txBox="1"/>
          <p:nvPr/>
        </p:nvSpPr>
        <p:spPr>
          <a:xfrm>
            <a:off x="3884760" y="8685360"/>
            <a:ext cx="2971440" cy="456840"/>
          </a:xfrm>
          <a:prstGeom prst="rect">
            <a:avLst/>
          </a:prstGeom>
          <a:noFill/>
          <a:ln>
            <a:noFill/>
          </a:ln>
        </p:spPr>
        <p:txBody>
          <a:bodyPr anchor="b"/>
          <a:p>
            <a:pPr algn="r">
              <a:lnSpc>
                <a:spcPct val="100000"/>
              </a:lnSpc>
            </a:pPr>
            <a:fld id="{573FD17E-B188-4755-84FA-65FFC0E44373}" type="slidenum">
              <a:rPr lang="fr-CA" sz="1200" spc="-1" strike="noStrike">
                <a:solidFill>
                  <a:srgbClr val="000000"/>
                </a:solidFill>
                <a:uFill>
                  <a:solidFill>
                    <a:srgbClr val="ffffff"/>
                  </a:solidFill>
                </a:uFill>
                <a:latin typeface="+mn-lt"/>
                <a:ea typeface="+mn-ea"/>
              </a:rPr>
              <a:t>&lt;numéro&gt;</a:t>
            </a:fld>
            <a:endParaRPr lang="fr-CA" sz="1400" spc="-1" strike="noStrike">
              <a:solidFill>
                <a:srgbClr val="000000"/>
              </a:solidFill>
              <a:uFill>
                <a:solidFill>
                  <a:srgbClr val="ffffff"/>
                </a:solidFill>
              </a:uFill>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4" name="PlaceHolder 1"/>
          <p:cNvSpPr>
            <a:spLocks noGrp="1"/>
          </p:cNvSpPr>
          <p:nvPr>
            <p:ph type="body"/>
          </p:nvPr>
        </p:nvSpPr>
        <p:spPr>
          <a:xfrm>
            <a:off x="685800" y="4343400"/>
            <a:ext cx="5486040" cy="4114440"/>
          </a:xfrm>
          <a:prstGeom prst="rect">
            <a:avLst/>
          </a:prstGeom>
        </p:spPr>
        <p:txBody>
          <a:bodyPr/>
          <a:p>
            <a:endParaRPr lang="fr-CA" sz="2000" spc="-1" strike="noStrike">
              <a:solidFill>
                <a:srgbClr val="000000"/>
              </a:solidFill>
              <a:uFill>
                <a:solidFill>
                  <a:srgbClr val="ffffff"/>
                </a:solidFill>
              </a:uFill>
              <a:latin typeface="Arial"/>
            </a:endParaRPr>
          </a:p>
        </p:txBody>
      </p:sp>
      <p:sp>
        <p:nvSpPr>
          <p:cNvPr id="445" name="TextShape 2"/>
          <p:cNvSpPr txBox="1"/>
          <p:nvPr/>
        </p:nvSpPr>
        <p:spPr>
          <a:xfrm>
            <a:off x="3884760" y="8685360"/>
            <a:ext cx="2971440" cy="456840"/>
          </a:xfrm>
          <a:prstGeom prst="rect">
            <a:avLst/>
          </a:prstGeom>
          <a:noFill/>
          <a:ln>
            <a:noFill/>
          </a:ln>
        </p:spPr>
        <p:txBody>
          <a:bodyPr anchor="b"/>
          <a:p>
            <a:pPr algn="r">
              <a:lnSpc>
                <a:spcPct val="100000"/>
              </a:lnSpc>
            </a:pPr>
            <a:fld id="{2DE65D30-2956-45D5-9E3C-B73449B3DE13}" type="slidenum">
              <a:rPr lang="fr-CA" sz="1200" spc="-1" strike="noStrike">
                <a:solidFill>
                  <a:srgbClr val="000000"/>
                </a:solidFill>
                <a:uFill>
                  <a:solidFill>
                    <a:srgbClr val="ffffff"/>
                  </a:solidFill>
                </a:uFill>
                <a:latin typeface="+mn-lt"/>
                <a:ea typeface="+mn-ea"/>
              </a:rPr>
              <a:t>&lt;numéro&gt;</a:t>
            </a:fld>
            <a:endParaRPr lang="fr-CA" sz="1400" spc="-1" strike="noStrike">
              <a:solidFill>
                <a:srgbClr val="000000"/>
              </a:solidFill>
              <a:uFill>
                <a:solidFill>
                  <a:srgbClr val="ffffff"/>
                </a:solidFill>
              </a:uFill>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6" name="PlaceHolder 1"/>
          <p:cNvSpPr>
            <a:spLocks noGrp="1"/>
          </p:cNvSpPr>
          <p:nvPr>
            <p:ph type="body"/>
          </p:nvPr>
        </p:nvSpPr>
        <p:spPr>
          <a:xfrm>
            <a:off x="685800" y="4343400"/>
            <a:ext cx="5486040" cy="4114440"/>
          </a:xfrm>
          <a:prstGeom prst="rect">
            <a:avLst/>
          </a:prstGeom>
        </p:spPr>
        <p:txBody>
          <a:bodyPr/>
          <a:p>
            <a:pPr>
              <a:lnSpc>
                <a:spcPct val="100000"/>
              </a:lnSpc>
            </a:pPr>
            <a:r>
              <a:rPr lang="fr-CA" sz="2000" spc="-1" strike="noStrike">
                <a:solidFill>
                  <a:srgbClr val="000000"/>
                </a:solidFill>
                <a:uFill>
                  <a:solidFill>
                    <a:srgbClr val="ffffff"/>
                  </a:solidFill>
                </a:uFill>
                <a:latin typeface="Arial"/>
              </a:rPr>
              <a:t>Au québec, les travaux de Céline Bellot et al. Ont très largement contribué à la diffusion de la notion de profilage sociale alors que plusieurs groupes et institutions, dont la LDL et la CDPDJ ont les premiers été les relais de la notion de profilage racial et social….</a:t>
            </a:r>
            <a:endParaRPr lang="fr-CA" sz="2000" spc="-1" strike="noStrike">
              <a:solidFill>
                <a:srgbClr val="000000"/>
              </a:solidFill>
              <a:uFill>
                <a:solidFill>
                  <a:srgbClr val="ffffff"/>
                </a:solidFill>
              </a:uFill>
              <a:latin typeface="Arial"/>
            </a:endParaRPr>
          </a:p>
          <a:p>
            <a:pPr>
              <a:lnSpc>
                <a:spcPct val="100000"/>
              </a:lnSpc>
            </a:pPr>
            <a:endParaRPr lang="fr-CA" sz="2000" spc="-1" strike="noStrike">
              <a:solidFill>
                <a:srgbClr val="000000"/>
              </a:solidFill>
              <a:uFill>
                <a:solidFill>
                  <a:srgbClr val="ffffff"/>
                </a:solidFill>
              </a:uFill>
              <a:latin typeface="Arial"/>
            </a:endParaRPr>
          </a:p>
        </p:txBody>
      </p:sp>
      <p:sp>
        <p:nvSpPr>
          <p:cNvPr id="447" name="TextShape 2"/>
          <p:cNvSpPr txBox="1"/>
          <p:nvPr/>
        </p:nvSpPr>
        <p:spPr>
          <a:xfrm>
            <a:off x="3884760" y="8685360"/>
            <a:ext cx="2971440" cy="456840"/>
          </a:xfrm>
          <a:prstGeom prst="rect">
            <a:avLst/>
          </a:prstGeom>
          <a:noFill/>
          <a:ln>
            <a:noFill/>
          </a:ln>
        </p:spPr>
        <p:txBody>
          <a:bodyPr anchor="b"/>
          <a:p>
            <a:pPr algn="r">
              <a:lnSpc>
                <a:spcPct val="100000"/>
              </a:lnSpc>
            </a:pPr>
            <a:fld id="{BBB6E70E-3520-47CE-890F-469D12BA6CB1}" type="slidenum">
              <a:rPr lang="fr-CA" sz="1200" spc="-1" strike="noStrike">
                <a:solidFill>
                  <a:srgbClr val="000000"/>
                </a:solidFill>
                <a:uFill>
                  <a:solidFill>
                    <a:srgbClr val="ffffff"/>
                  </a:solidFill>
                </a:uFill>
                <a:latin typeface="+mn-lt"/>
                <a:ea typeface="+mn-ea"/>
              </a:rPr>
              <a:t>&lt;numéro&gt;</a:t>
            </a:fld>
            <a:endParaRPr lang="fr-CA" sz="1400" spc="-1" strike="noStrike">
              <a:solidFill>
                <a:srgbClr val="000000"/>
              </a:solidFill>
              <a:uFill>
                <a:solidFill>
                  <a:srgbClr val="ffffff"/>
                </a:solidFill>
              </a:uFill>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8" name="PlaceHolder 1"/>
          <p:cNvSpPr>
            <a:spLocks noGrp="1"/>
          </p:cNvSpPr>
          <p:nvPr>
            <p:ph type="body"/>
          </p:nvPr>
        </p:nvSpPr>
        <p:spPr>
          <a:xfrm>
            <a:off x="685800" y="4343400"/>
            <a:ext cx="5486040" cy="4114440"/>
          </a:xfrm>
          <a:prstGeom prst="rect">
            <a:avLst/>
          </a:prstGeom>
        </p:spPr>
        <p:txBody>
          <a:bodyPr/>
          <a:p>
            <a:r>
              <a:rPr lang="fr-CA" sz="2000" spc="-1" strike="noStrike">
                <a:solidFill>
                  <a:srgbClr val="000000"/>
                </a:solidFill>
                <a:uFill>
                  <a:solidFill>
                    <a:srgbClr val="ffffff"/>
                  </a:solidFill>
                </a:uFill>
                <a:latin typeface="Arial"/>
              </a:rPr>
              <a:t>Voir p.39-40 du texte de francis</a:t>
            </a:r>
            <a:endParaRPr lang="fr-CA" sz="2000" spc="-1" strike="noStrike">
              <a:solidFill>
                <a:srgbClr val="000000"/>
              </a:solidFill>
              <a:uFill>
                <a:solidFill>
                  <a:srgbClr val="ffffff"/>
                </a:solidFill>
              </a:uFill>
              <a:latin typeface="Arial"/>
            </a:endParaRPr>
          </a:p>
          <a:p>
            <a:r>
              <a:rPr lang="fr-CA" sz="2000" spc="-1" strike="noStrike">
                <a:solidFill>
                  <a:srgbClr val="000000"/>
                </a:solidFill>
                <a:uFill>
                  <a:solidFill>
                    <a:srgbClr val="ffffff"/>
                  </a:solidFill>
                </a:uFill>
                <a:latin typeface="Arial"/>
              </a:rPr>
              <a:t>Le profilage criminel = une entrave à la dénonciation du profilage – vrai pour tous les types de profilages sur lesquels travaillent l’observatoire</a:t>
            </a:r>
            <a:endParaRPr lang="fr-CA" sz="2000" spc="-1" strike="noStrike">
              <a:solidFill>
                <a:srgbClr val="000000"/>
              </a:solidFill>
              <a:uFill>
                <a:solidFill>
                  <a:srgbClr val="ffffff"/>
                </a:solidFill>
              </a:uFill>
              <a:latin typeface="Arial"/>
            </a:endParaRPr>
          </a:p>
          <a:p>
            <a:r>
              <a:rPr lang="fr-CA" sz="2000" spc="-1" strike="noStrike">
                <a:solidFill>
                  <a:srgbClr val="000000"/>
                </a:solidFill>
                <a:uFill>
                  <a:solidFill>
                    <a:srgbClr val="ffffff"/>
                  </a:solidFill>
                </a:uFill>
                <a:latin typeface="Arial"/>
              </a:rPr>
              <a:t>Or, malgré cela, auj. profilage sociale te racial sont reconnus publiquement et dénoncés</a:t>
            </a:r>
            <a:endParaRPr lang="fr-CA" sz="2000" spc="-1" strike="noStrike">
              <a:solidFill>
                <a:srgbClr val="000000"/>
              </a:solidFill>
              <a:uFill>
                <a:solidFill>
                  <a:srgbClr val="ffffff"/>
                </a:solidFill>
              </a:uFill>
              <a:latin typeface="Arial"/>
            </a:endParaRPr>
          </a:p>
          <a:p>
            <a:endParaRPr lang="fr-CA" sz="2000" spc="-1" strike="noStrike">
              <a:solidFill>
                <a:srgbClr val="000000"/>
              </a:solidFill>
              <a:uFill>
                <a:solidFill>
                  <a:srgbClr val="ffffff"/>
                </a:solidFill>
              </a:uFill>
              <a:latin typeface="Arial"/>
            </a:endParaRPr>
          </a:p>
          <a:p>
            <a:r>
              <a:rPr lang="fr-CA" sz="2000" spc="-1" strike="noStrike">
                <a:solidFill>
                  <a:srgbClr val="000000"/>
                </a:solidFill>
                <a:uFill>
                  <a:solidFill>
                    <a:srgbClr val="ffffff"/>
                  </a:solidFill>
                </a:uFill>
                <a:latin typeface="Arial"/>
              </a:rPr>
              <a:t>ESPOIR: </a:t>
            </a:r>
            <a:r>
              <a:rPr b="1" lang="fr-CA" sz="2000" spc="-1" strike="noStrike">
                <a:solidFill>
                  <a:srgbClr val="000000"/>
                </a:solidFill>
                <a:uFill>
                  <a:solidFill>
                    <a:srgbClr val="ffffff"/>
                  </a:solidFill>
                </a:uFill>
                <a:latin typeface="Arial"/>
              </a:rPr>
              <a:t>Montréal, le 3 juillet 2015 </a:t>
            </a:r>
            <a:r>
              <a:rPr lang="fr-CA" sz="2000" spc="-1" strike="noStrike">
                <a:solidFill>
                  <a:srgbClr val="000000"/>
                </a:solidFill>
                <a:uFill>
                  <a:solidFill>
                    <a:srgbClr val="ffffff"/>
                  </a:solidFill>
                </a:uFill>
                <a:latin typeface="Arial"/>
              </a:rPr>
              <a:t>–communiqueé de la CDPDJ -  La Commission des droits de la personne et des droits de la jeunesse a déposé aujourd’hui, devant le Tribunal des droits de la personne, une poursuite contre la Ville de Québec et son service de police au nom de 36 victimes de profilage politique, arrêtées lors d’une manifestation féministe pacifique contre la hausse des frais de scolarité pendant le printemps érable. </a:t>
            </a:r>
            <a:endParaRPr lang="fr-CA" sz="2000" spc="-1" strike="noStrike">
              <a:solidFill>
                <a:srgbClr val="000000"/>
              </a:solidFill>
              <a:uFill>
                <a:solidFill>
                  <a:srgbClr val="ffffff"/>
                </a:solidFill>
              </a:uFill>
              <a:latin typeface="Arial"/>
            </a:endParaRPr>
          </a:p>
          <a:p>
            <a:r>
              <a:rPr lang="fr-CA" sz="2000" spc="-1" strike="noStrike">
                <a:solidFill>
                  <a:srgbClr val="000000"/>
                </a:solidFill>
                <a:uFill>
                  <a:solidFill>
                    <a:srgbClr val="ffffff"/>
                  </a:solidFill>
                </a:uFill>
                <a:latin typeface="Arial"/>
              </a:rPr>
              <a:t>Dans sa demande introductive d’instance, la Commission demande au Tribunal de condamner la Ville de Québec à verser à chacune des victimes la somme de 6 000 $ en guise de dommages moraux et punitifs. De plus, afin de prévenir la récurrence de la discrimination et du profilage fondés sur les convictions politiques, elle demande aussi que les dirigeants du Service de police de la Ville de Québec (SPVQ) soient tenus de suivre une formation sur les droits fondamentaux, notamment le droit à la liberté d’expression sans discrimination. </a:t>
            </a:r>
            <a:endParaRPr lang="fr-CA" sz="2000" spc="-1" strike="noStrike">
              <a:solidFill>
                <a:srgbClr val="000000"/>
              </a:solidFill>
              <a:uFill>
                <a:solidFill>
                  <a:srgbClr val="ffffff"/>
                </a:solidFill>
              </a:uFill>
              <a:latin typeface="Arial"/>
            </a:endParaRPr>
          </a:p>
          <a:p>
            <a:r>
              <a:rPr lang="fr-CA" sz="2000" spc="-1" strike="noStrike">
                <a:solidFill>
                  <a:srgbClr val="000000"/>
                </a:solidFill>
                <a:uFill>
                  <a:solidFill>
                    <a:srgbClr val="ffffff"/>
                  </a:solidFill>
                </a:uFill>
                <a:latin typeface="Arial"/>
              </a:rPr>
              <a:t>La Commission a fait enquête à la suite du dépôt des plaintes au nom des victimes par la Ligue des droits et libertés (Section de Québec) et conclut que cette marche pacifique, organisée par la CLASSE (Coalition large de l’Association pour une solidarité syndicale étudiante) au mois d’avril 2012 comptait un nombre limité de participants – environ 150 à 200 – de tous âges, sexes et condition sociale qui avaient en commun leur conviction politique quant à l’accessibilité universelle à l’éducation supérieure, affirmée par le port du carré rouge. </a:t>
            </a:r>
            <a:endParaRPr lang="fr-CA" sz="2000" spc="-1" strike="noStrike">
              <a:solidFill>
                <a:srgbClr val="000000"/>
              </a:solidFill>
              <a:uFill>
                <a:solidFill>
                  <a:srgbClr val="ffffff"/>
                </a:solidFill>
              </a:uFill>
              <a:latin typeface="Arial"/>
            </a:endParaRPr>
          </a:p>
          <a:p>
            <a:endParaRPr lang="fr-CA" sz="2000" spc="-1" strike="noStrike">
              <a:solidFill>
                <a:srgbClr val="000000"/>
              </a:solidFill>
              <a:uFill>
                <a:solidFill>
                  <a:srgbClr val="ffffff"/>
                </a:solidFill>
              </a:uFill>
              <a:latin typeface="Arial"/>
            </a:endParaRPr>
          </a:p>
        </p:txBody>
      </p:sp>
      <p:sp>
        <p:nvSpPr>
          <p:cNvPr id="449" name="TextShape 2"/>
          <p:cNvSpPr txBox="1"/>
          <p:nvPr/>
        </p:nvSpPr>
        <p:spPr>
          <a:xfrm>
            <a:off x="3884760" y="8685360"/>
            <a:ext cx="2971440" cy="456840"/>
          </a:xfrm>
          <a:prstGeom prst="rect">
            <a:avLst/>
          </a:prstGeom>
          <a:noFill/>
          <a:ln>
            <a:noFill/>
          </a:ln>
        </p:spPr>
        <p:txBody>
          <a:bodyPr anchor="b"/>
          <a:p>
            <a:pPr algn="r">
              <a:lnSpc>
                <a:spcPct val="100000"/>
              </a:lnSpc>
            </a:pPr>
            <a:fld id="{1219FA0F-65EA-4C87-8047-2BA3657C2C17}" type="slidenum">
              <a:rPr lang="fr-CA" sz="1200" spc="-1" strike="noStrike">
                <a:solidFill>
                  <a:srgbClr val="000000"/>
                </a:solidFill>
                <a:uFill>
                  <a:solidFill>
                    <a:srgbClr val="ffffff"/>
                  </a:solidFill>
                </a:uFill>
                <a:latin typeface="+mn-lt"/>
                <a:ea typeface="+mn-ea"/>
              </a:rPr>
              <a:t>&lt;numéro&gt;</a:t>
            </a:fld>
            <a:endParaRPr lang="fr-CA" sz="1400" spc="-1" strike="noStrike">
              <a:solidFill>
                <a:srgbClr val="000000"/>
              </a:solidFill>
              <a:uFill>
                <a:solidFill>
                  <a:srgbClr val="ffffff"/>
                </a:solidFill>
              </a:uFill>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0" name="PlaceHolder 1"/>
          <p:cNvSpPr>
            <a:spLocks noGrp="1"/>
          </p:cNvSpPr>
          <p:nvPr>
            <p:ph type="body"/>
          </p:nvPr>
        </p:nvSpPr>
        <p:spPr>
          <a:xfrm>
            <a:off x="685800" y="4343400"/>
            <a:ext cx="5486040" cy="4114440"/>
          </a:xfrm>
          <a:prstGeom prst="rect">
            <a:avLst/>
          </a:prstGeom>
        </p:spPr>
        <p:txBody>
          <a:bodyPr/>
          <a:p>
            <a:pPr>
              <a:lnSpc>
                <a:spcPct val="100000"/>
              </a:lnSpc>
            </a:pPr>
            <a:r>
              <a:rPr lang="fr-CA" sz="2000" spc="-1" strike="noStrike">
                <a:solidFill>
                  <a:srgbClr val="000000"/>
                </a:solidFill>
                <a:uFill>
                  <a:solidFill>
                    <a:srgbClr val="ffffff"/>
                  </a:solidFill>
                </a:uFill>
                <a:latin typeface="Arial"/>
              </a:rPr>
              <a:t>Interventions au Québec contre les mobilisations indépendantistes vers 1970: un policier à la retraite, étude de Côté en 2003: «  il fallait fesser dans le tas et effectuer des arrestations, surtout de ceux qui portaient la barbe et qui, dans l’esprit de plusieurs, était l’attribut de vrais fauteurs de trouble » - auj. l,anarchiste criminel ou le gratteux de guitare…..</a:t>
            </a:r>
            <a:endParaRPr lang="fr-CA" sz="2000" spc="-1" strike="noStrike">
              <a:solidFill>
                <a:srgbClr val="000000"/>
              </a:solidFill>
              <a:uFill>
                <a:solidFill>
                  <a:srgbClr val="ffffff"/>
                </a:solidFill>
              </a:uFill>
              <a:latin typeface="Arial"/>
            </a:endParaRPr>
          </a:p>
          <a:p>
            <a:pPr>
              <a:lnSpc>
                <a:spcPct val="100000"/>
              </a:lnSpc>
            </a:pPr>
            <a:endParaRPr lang="fr-CA" sz="2000" spc="-1" strike="noStrike">
              <a:solidFill>
                <a:srgbClr val="000000"/>
              </a:solidFill>
              <a:uFill>
                <a:solidFill>
                  <a:srgbClr val="ffffff"/>
                </a:solidFill>
              </a:uFill>
              <a:latin typeface="Arial"/>
            </a:endParaRPr>
          </a:p>
        </p:txBody>
      </p:sp>
      <p:sp>
        <p:nvSpPr>
          <p:cNvPr id="451" name="TextShape 2"/>
          <p:cNvSpPr txBox="1"/>
          <p:nvPr/>
        </p:nvSpPr>
        <p:spPr>
          <a:xfrm>
            <a:off x="3884760" y="8685360"/>
            <a:ext cx="2971440" cy="456840"/>
          </a:xfrm>
          <a:prstGeom prst="rect">
            <a:avLst/>
          </a:prstGeom>
          <a:noFill/>
          <a:ln>
            <a:noFill/>
          </a:ln>
        </p:spPr>
        <p:txBody>
          <a:bodyPr anchor="b"/>
          <a:p>
            <a:pPr algn="r">
              <a:lnSpc>
                <a:spcPct val="100000"/>
              </a:lnSpc>
            </a:pPr>
            <a:fld id="{3948DB1E-5BCA-4E5D-934C-5149D6BF233B}" type="slidenum">
              <a:rPr lang="fr-CA" sz="1200" spc="-1" strike="noStrike">
                <a:solidFill>
                  <a:srgbClr val="000000"/>
                </a:solidFill>
                <a:uFill>
                  <a:solidFill>
                    <a:srgbClr val="ffffff"/>
                  </a:solidFill>
                </a:uFill>
                <a:latin typeface="+mn-lt"/>
                <a:ea typeface="+mn-ea"/>
              </a:rPr>
              <a:t>&lt;numéro&gt;</a:t>
            </a:fld>
            <a:endParaRPr lang="fr-CA" sz="1400" spc="-1" strike="noStrike">
              <a:solidFill>
                <a:srgbClr val="000000"/>
              </a:solidFill>
              <a:uFill>
                <a:solidFill>
                  <a:srgbClr val="ffffff"/>
                </a:solidFill>
              </a:uFill>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6" name="PlaceHolder 1"/>
          <p:cNvSpPr>
            <a:spLocks noGrp="1"/>
          </p:cNvSpPr>
          <p:nvPr>
            <p:ph type="body"/>
          </p:nvPr>
        </p:nvSpPr>
        <p:spPr>
          <a:xfrm>
            <a:off x="685800" y="4343400"/>
            <a:ext cx="5486040" cy="4114440"/>
          </a:xfrm>
          <a:prstGeom prst="rect">
            <a:avLst/>
          </a:prstGeom>
        </p:spPr>
        <p:txBody>
          <a:bodyPr/>
          <a:p>
            <a:endParaRPr lang="fr-CA" sz="2000" spc="-1" strike="noStrike">
              <a:solidFill>
                <a:srgbClr val="000000"/>
              </a:solidFill>
              <a:uFill>
                <a:solidFill>
                  <a:srgbClr val="ffffff"/>
                </a:solidFill>
              </a:uFill>
              <a:latin typeface="Arial"/>
            </a:endParaRPr>
          </a:p>
        </p:txBody>
      </p:sp>
      <p:sp>
        <p:nvSpPr>
          <p:cNvPr id="427" name="TextShape 2"/>
          <p:cNvSpPr txBox="1"/>
          <p:nvPr/>
        </p:nvSpPr>
        <p:spPr>
          <a:xfrm>
            <a:off x="3884760" y="8685360"/>
            <a:ext cx="2971440" cy="456840"/>
          </a:xfrm>
          <a:prstGeom prst="rect">
            <a:avLst/>
          </a:prstGeom>
          <a:noFill/>
          <a:ln>
            <a:noFill/>
          </a:ln>
        </p:spPr>
        <p:txBody>
          <a:bodyPr anchor="b"/>
          <a:p>
            <a:pPr algn="r">
              <a:lnSpc>
                <a:spcPct val="100000"/>
              </a:lnSpc>
            </a:pPr>
            <a:fld id="{6CA1AF1B-AF29-49F4-866F-ED43AEDFEE9E}" type="slidenum">
              <a:rPr lang="fr-CA" sz="1200" spc="-1" strike="noStrike">
                <a:solidFill>
                  <a:srgbClr val="000000"/>
                </a:solidFill>
                <a:uFill>
                  <a:solidFill>
                    <a:srgbClr val="ffffff"/>
                  </a:solidFill>
                </a:uFill>
                <a:latin typeface="+mn-lt"/>
                <a:ea typeface="+mn-ea"/>
              </a:rPr>
              <a:t>&lt;numéro&gt;</a:t>
            </a:fld>
            <a:endParaRPr lang="fr-CA" sz="1400" spc="-1" strike="noStrike">
              <a:solidFill>
                <a:srgbClr val="000000"/>
              </a:solidFill>
              <a:uFill>
                <a:solidFill>
                  <a:srgbClr val="ffffff"/>
                </a:solidFill>
              </a:uFill>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8" name="PlaceHolder 1"/>
          <p:cNvSpPr>
            <a:spLocks noGrp="1"/>
          </p:cNvSpPr>
          <p:nvPr>
            <p:ph type="body"/>
          </p:nvPr>
        </p:nvSpPr>
        <p:spPr>
          <a:xfrm>
            <a:off x="685800" y="4343400"/>
            <a:ext cx="5486040" cy="4114440"/>
          </a:xfrm>
          <a:prstGeom prst="rect">
            <a:avLst/>
          </a:prstGeom>
        </p:spPr>
        <p:txBody>
          <a:bodyPr/>
          <a:p>
            <a:endParaRPr lang="fr-CA" sz="2000" spc="-1" strike="noStrike">
              <a:solidFill>
                <a:srgbClr val="000000"/>
              </a:solidFill>
              <a:uFill>
                <a:solidFill>
                  <a:srgbClr val="ffffff"/>
                </a:solidFill>
              </a:uFill>
              <a:latin typeface="Arial"/>
            </a:endParaRPr>
          </a:p>
        </p:txBody>
      </p:sp>
      <p:sp>
        <p:nvSpPr>
          <p:cNvPr id="429" name="TextShape 2"/>
          <p:cNvSpPr txBox="1"/>
          <p:nvPr/>
        </p:nvSpPr>
        <p:spPr>
          <a:xfrm>
            <a:off x="3884760" y="8685360"/>
            <a:ext cx="2971440" cy="456840"/>
          </a:xfrm>
          <a:prstGeom prst="rect">
            <a:avLst/>
          </a:prstGeom>
          <a:noFill/>
          <a:ln>
            <a:noFill/>
          </a:ln>
        </p:spPr>
        <p:txBody>
          <a:bodyPr anchor="b"/>
          <a:p>
            <a:pPr algn="r">
              <a:lnSpc>
                <a:spcPct val="100000"/>
              </a:lnSpc>
            </a:pPr>
            <a:fld id="{30EE4068-E562-4EA9-BBD2-EEDC5AD4BD09}" type="slidenum">
              <a:rPr lang="fr-CA" sz="1200" spc="-1" strike="noStrike">
                <a:solidFill>
                  <a:srgbClr val="000000"/>
                </a:solidFill>
                <a:uFill>
                  <a:solidFill>
                    <a:srgbClr val="ffffff"/>
                  </a:solidFill>
                </a:uFill>
                <a:latin typeface="+mn-lt"/>
                <a:ea typeface="+mn-ea"/>
              </a:rPr>
              <a:t>&lt;numéro&gt;</a:t>
            </a:fld>
            <a:endParaRPr lang="fr-CA" sz="1400" spc="-1" strike="noStrike">
              <a:solidFill>
                <a:srgbClr val="000000"/>
              </a:solidFill>
              <a:uFill>
                <a:solidFill>
                  <a:srgbClr val="ffffff"/>
                </a:solidFill>
              </a:uFill>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0" name="PlaceHolder 1"/>
          <p:cNvSpPr>
            <a:spLocks noGrp="1"/>
          </p:cNvSpPr>
          <p:nvPr>
            <p:ph type="body"/>
          </p:nvPr>
        </p:nvSpPr>
        <p:spPr>
          <a:xfrm>
            <a:off x="685800" y="4343400"/>
            <a:ext cx="5486040" cy="4114440"/>
          </a:xfrm>
          <a:prstGeom prst="rect">
            <a:avLst/>
          </a:prstGeom>
        </p:spPr>
        <p:txBody>
          <a:bodyPr/>
          <a:p>
            <a:r>
              <a:rPr lang="fr-CA" sz="2000" spc="-1" strike="noStrike">
                <a:solidFill>
                  <a:srgbClr val="000000"/>
                </a:solidFill>
                <a:uFill>
                  <a:solidFill>
                    <a:srgbClr val="ffffff"/>
                  </a:solidFill>
                </a:uFill>
                <a:latin typeface="Arial"/>
              </a:rPr>
              <a:t>Un des principaux aspects reliés à la discrimination tient à l’attitude générale des citoyens à l’égard de certains groupes susceptibles de faire l’objet d’une forme ou une autre de discrimination. L’enquête permet de distinguer les opinions positives, des opinions plus ou moins positives ou clairement négative des répondants vis-à-vis de certains groupes – et c,est là que ça devient intéressant.</a:t>
            </a:r>
            <a:endParaRPr lang="fr-CA" sz="2000" spc="-1" strike="noStrike">
              <a:solidFill>
                <a:srgbClr val="000000"/>
              </a:solidFill>
              <a:uFill>
                <a:solidFill>
                  <a:srgbClr val="ffffff"/>
                </a:solidFill>
              </a:uFill>
              <a:latin typeface="Arial"/>
            </a:endParaRPr>
          </a:p>
          <a:p>
            <a:r>
              <a:rPr lang="fr-CA" sz="2000" spc="-1" strike="noStrike">
                <a:solidFill>
                  <a:srgbClr val="000000"/>
                </a:solidFill>
                <a:uFill>
                  <a:solidFill>
                    <a:srgbClr val="ffffff"/>
                  </a:solidFill>
                </a:uFill>
                <a:latin typeface="Arial"/>
              </a:rPr>
              <a:t>Près de 50% des québécois qui ont répondu au sondage affichent une opinion négative vis-à-vis des assistés sociaux et des manifestants…. Dans le rapport, il est de suite mentionné à la suite de ce tableau, p.12, que ces résultats, concernant les manifestatnts, sont liés au contexte: mobilisations étudiantes de l’hiver et du printemps 2015, période au cours de laquelle l’enquête a été administrée…. Effets sur l’opinion publique…. Pas possible, dans le cadre de ce sondage de prendre la mesure de cet effet de contexte; néanmoins, on peut se demander si la répétition de ce contexte: depuis 2012, mais également avant, depuis la fin des années 1990es, ne contribuent pas à normaliser cette méfiance vis-à-vis des manifestants… ce qui pose de sérieuses questions sur la santé de notre démocratie…</a:t>
            </a:r>
            <a:endParaRPr lang="fr-CA" sz="2000" spc="-1" strike="noStrike">
              <a:solidFill>
                <a:srgbClr val="000000"/>
              </a:solidFill>
              <a:uFill>
                <a:solidFill>
                  <a:srgbClr val="ffffff"/>
                </a:solidFill>
              </a:uFill>
              <a:latin typeface="Arial"/>
            </a:endParaRPr>
          </a:p>
        </p:txBody>
      </p:sp>
      <p:sp>
        <p:nvSpPr>
          <p:cNvPr id="431" name="TextShape 2"/>
          <p:cNvSpPr txBox="1"/>
          <p:nvPr/>
        </p:nvSpPr>
        <p:spPr>
          <a:xfrm>
            <a:off x="3884760" y="8685360"/>
            <a:ext cx="2971440" cy="456840"/>
          </a:xfrm>
          <a:prstGeom prst="rect">
            <a:avLst/>
          </a:prstGeom>
          <a:noFill/>
          <a:ln>
            <a:noFill/>
          </a:ln>
        </p:spPr>
        <p:txBody>
          <a:bodyPr anchor="b"/>
          <a:p>
            <a:pPr algn="r">
              <a:lnSpc>
                <a:spcPct val="100000"/>
              </a:lnSpc>
            </a:pPr>
            <a:fld id="{22DE957F-8BCD-41F4-9106-07137D86DB30}" type="slidenum">
              <a:rPr lang="fr-CA" sz="1200" spc="-1" strike="noStrike">
                <a:solidFill>
                  <a:srgbClr val="000000"/>
                </a:solidFill>
                <a:uFill>
                  <a:solidFill>
                    <a:srgbClr val="ffffff"/>
                  </a:solidFill>
                </a:uFill>
                <a:latin typeface="+mn-lt"/>
                <a:ea typeface="+mn-ea"/>
              </a:rPr>
              <a:t>&lt;numéro&gt;</a:t>
            </a:fld>
            <a:endParaRPr lang="fr-CA" sz="1400" spc="-1" strike="noStrike">
              <a:solidFill>
                <a:srgbClr val="000000"/>
              </a:solidFill>
              <a:uFill>
                <a:solidFill>
                  <a:srgbClr val="ffffff"/>
                </a:solidFill>
              </a:uFill>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2" name="PlaceHolder 1"/>
          <p:cNvSpPr>
            <a:spLocks noGrp="1"/>
          </p:cNvSpPr>
          <p:nvPr>
            <p:ph type="body"/>
          </p:nvPr>
        </p:nvSpPr>
        <p:spPr>
          <a:xfrm>
            <a:off x="685800" y="4343400"/>
            <a:ext cx="5486040" cy="4114440"/>
          </a:xfrm>
          <a:prstGeom prst="rect">
            <a:avLst/>
          </a:prstGeom>
        </p:spPr>
        <p:txBody>
          <a:bodyPr/>
          <a:p>
            <a:r>
              <a:rPr lang="fr-CA" sz="2000" spc="-1" strike="noStrike">
                <a:solidFill>
                  <a:srgbClr val="000000"/>
                </a:solidFill>
                <a:uFill>
                  <a:solidFill>
                    <a:srgbClr val="ffffff"/>
                  </a:solidFill>
                </a:uFill>
                <a:latin typeface="Arial"/>
              </a:rPr>
              <a:t>La question du profilage en matière d’intervention policière s’est particulièrement posée dans le cadre des travaux récents de la Commission, notamment à l’égard du profilage racial, social… Nous sommes plusieurs à pousser pour la reconnaissance du profilage politique ciblant les manifestants </a:t>
            </a:r>
            <a:endParaRPr lang="fr-CA" sz="2000" spc="-1" strike="noStrike">
              <a:solidFill>
                <a:srgbClr val="000000"/>
              </a:solidFill>
              <a:uFill>
                <a:solidFill>
                  <a:srgbClr val="ffffff"/>
                </a:solidFill>
              </a:uFill>
              <a:latin typeface="Arial"/>
            </a:endParaRPr>
          </a:p>
          <a:p>
            <a:endParaRPr lang="fr-CA" sz="2000" spc="-1" strike="noStrike">
              <a:solidFill>
                <a:srgbClr val="000000"/>
              </a:solidFill>
              <a:uFill>
                <a:solidFill>
                  <a:srgbClr val="ffffff"/>
                </a:solidFill>
              </a:uFill>
              <a:latin typeface="Arial"/>
            </a:endParaRPr>
          </a:p>
          <a:p>
            <a:r>
              <a:rPr lang="fr-CA" sz="2000" spc="-1" strike="noStrike">
                <a:solidFill>
                  <a:srgbClr val="000000"/>
                </a:solidFill>
                <a:uFill>
                  <a:solidFill>
                    <a:srgbClr val="ffffff"/>
                  </a:solidFill>
                </a:uFill>
                <a:latin typeface="Arial"/>
              </a:rPr>
              <a:t>Ces résultats, même s’ils sont en partie conjoncturels, soulèvent des questions importantes sur l’évolution de la culture civique et politique et sur les modalités d’exercice de la liberté d’expression – ces résultats démontrent, en tout cas, la propension des citoyens à soutenir les diverses expressions du contrôle exercé par la police sur l,activité militante….. Non seuleument des risques de stigmatisation, mais également de rétrécissement des droits politiques….</a:t>
            </a:r>
            <a:endParaRPr lang="fr-CA" sz="2000" spc="-1" strike="noStrike">
              <a:solidFill>
                <a:srgbClr val="000000"/>
              </a:solidFill>
              <a:uFill>
                <a:solidFill>
                  <a:srgbClr val="ffffff"/>
                </a:solidFill>
              </a:uFill>
              <a:latin typeface="Arial"/>
            </a:endParaRPr>
          </a:p>
          <a:p>
            <a:endParaRPr lang="fr-CA" sz="2000" spc="-1" strike="noStrike">
              <a:solidFill>
                <a:srgbClr val="000000"/>
              </a:solidFill>
              <a:uFill>
                <a:solidFill>
                  <a:srgbClr val="ffffff"/>
                </a:solidFill>
              </a:uFill>
              <a:latin typeface="Arial"/>
            </a:endParaRPr>
          </a:p>
          <a:p>
            <a:r>
              <a:rPr lang="fr-CA" sz="2000" spc="-1" strike="noStrike">
                <a:solidFill>
                  <a:srgbClr val="000000"/>
                </a:solidFill>
                <a:uFill>
                  <a:solidFill>
                    <a:srgbClr val="ffffff"/>
                  </a:solidFill>
                </a:uFill>
                <a:latin typeface="Arial"/>
              </a:rPr>
              <a:t>Pour poursuivre, regardez quel est le contexte de la gestion des foules manifestatntes</a:t>
            </a:r>
            <a:endParaRPr lang="fr-CA" sz="2000" spc="-1" strike="noStrike">
              <a:solidFill>
                <a:srgbClr val="000000"/>
              </a:solidFill>
              <a:uFill>
                <a:solidFill>
                  <a:srgbClr val="ffffff"/>
                </a:solidFill>
              </a:uFill>
              <a:latin typeface="Arial"/>
            </a:endParaRPr>
          </a:p>
        </p:txBody>
      </p:sp>
      <p:sp>
        <p:nvSpPr>
          <p:cNvPr id="433" name="TextShape 2"/>
          <p:cNvSpPr txBox="1"/>
          <p:nvPr/>
        </p:nvSpPr>
        <p:spPr>
          <a:xfrm>
            <a:off x="3884760" y="8685360"/>
            <a:ext cx="2971440" cy="456840"/>
          </a:xfrm>
          <a:prstGeom prst="rect">
            <a:avLst/>
          </a:prstGeom>
          <a:noFill/>
          <a:ln>
            <a:noFill/>
          </a:ln>
        </p:spPr>
        <p:txBody>
          <a:bodyPr anchor="b"/>
          <a:p>
            <a:pPr algn="r">
              <a:lnSpc>
                <a:spcPct val="100000"/>
              </a:lnSpc>
            </a:pPr>
            <a:fld id="{295A6DF1-9BFA-4E8C-8F16-85B719BCD23D}" type="slidenum">
              <a:rPr lang="fr-CA" sz="1200" spc="-1" strike="noStrike">
                <a:solidFill>
                  <a:srgbClr val="000000"/>
                </a:solidFill>
                <a:uFill>
                  <a:solidFill>
                    <a:srgbClr val="ffffff"/>
                  </a:solidFill>
                </a:uFill>
                <a:latin typeface="+mn-lt"/>
                <a:ea typeface="+mn-ea"/>
              </a:rPr>
              <a:t>&lt;numéro&gt;</a:t>
            </a:fld>
            <a:endParaRPr lang="fr-CA" sz="1400" spc="-1" strike="noStrike">
              <a:solidFill>
                <a:srgbClr val="000000"/>
              </a:solidFill>
              <a:uFill>
                <a:solidFill>
                  <a:srgbClr val="ffffff"/>
                </a:solidFill>
              </a:uFill>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4" name="PlaceHolder 1"/>
          <p:cNvSpPr>
            <a:spLocks noGrp="1"/>
          </p:cNvSpPr>
          <p:nvPr>
            <p:ph type="body"/>
          </p:nvPr>
        </p:nvSpPr>
        <p:spPr>
          <a:xfrm>
            <a:off x="685800" y="4343400"/>
            <a:ext cx="5486040" cy="4114440"/>
          </a:xfrm>
          <a:prstGeom prst="rect">
            <a:avLst/>
          </a:prstGeom>
        </p:spPr>
        <p:txBody>
          <a:bodyPr/>
          <a:p>
            <a:endParaRPr lang="fr-CA" sz="2000" spc="-1" strike="noStrike">
              <a:solidFill>
                <a:srgbClr val="000000"/>
              </a:solidFill>
              <a:uFill>
                <a:solidFill>
                  <a:srgbClr val="ffffff"/>
                </a:solidFill>
              </a:uFill>
              <a:latin typeface="Arial"/>
            </a:endParaRPr>
          </a:p>
        </p:txBody>
      </p:sp>
      <p:sp>
        <p:nvSpPr>
          <p:cNvPr id="435" name="TextShape 2"/>
          <p:cNvSpPr txBox="1"/>
          <p:nvPr/>
        </p:nvSpPr>
        <p:spPr>
          <a:xfrm>
            <a:off x="3884760" y="8685360"/>
            <a:ext cx="2971440" cy="456840"/>
          </a:xfrm>
          <a:prstGeom prst="rect">
            <a:avLst/>
          </a:prstGeom>
          <a:noFill/>
          <a:ln>
            <a:noFill/>
          </a:ln>
        </p:spPr>
        <p:txBody>
          <a:bodyPr anchor="b"/>
          <a:p>
            <a:pPr algn="r">
              <a:lnSpc>
                <a:spcPct val="100000"/>
              </a:lnSpc>
            </a:pPr>
            <a:fld id="{4C7874B9-8F73-42FF-8F69-643232A83ECB}" type="slidenum">
              <a:rPr lang="fr-CA" sz="1200" spc="-1" strike="noStrike">
                <a:solidFill>
                  <a:srgbClr val="000000"/>
                </a:solidFill>
                <a:uFill>
                  <a:solidFill>
                    <a:srgbClr val="ffffff"/>
                  </a:solidFill>
                </a:uFill>
                <a:latin typeface="+mn-lt"/>
                <a:ea typeface="+mn-ea"/>
              </a:rPr>
              <a:t>&lt;numéro&gt;</a:t>
            </a:fld>
            <a:endParaRPr lang="fr-CA" sz="1400" spc="-1" strike="noStrike">
              <a:solidFill>
                <a:srgbClr val="000000"/>
              </a:solidFill>
              <a:uFill>
                <a:solidFill>
                  <a:srgbClr val="ffffff"/>
                </a:solidFill>
              </a:uFill>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6" name="PlaceHolder 1"/>
          <p:cNvSpPr>
            <a:spLocks noGrp="1"/>
          </p:cNvSpPr>
          <p:nvPr>
            <p:ph type="body"/>
          </p:nvPr>
        </p:nvSpPr>
        <p:spPr>
          <a:xfrm>
            <a:off x="685800" y="4343400"/>
            <a:ext cx="5486040" cy="4114440"/>
          </a:xfrm>
          <a:prstGeom prst="rect">
            <a:avLst/>
          </a:prstGeom>
        </p:spPr>
        <p:txBody>
          <a:bodyPr/>
          <a:p>
            <a:r>
              <a:rPr lang="fr-CA" sz="2000" spc="-1" strike="noStrike">
                <a:solidFill>
                  <a:srgbClr val="000000"/>
                </a:solidFill>
                <a:uFill>
                  <a:solidFill>
                    <a:srgbClr val="ffffff"/>
                  </a:solidFill>
                </a:uFill>
                <a:latin typeface="Arial"/>
              </a:rPr>
              <a:t>L'</a:t>
            </a:r>
            <a:r>
              <a:rPr b="1" lang="fr-CA" sz="2000" spc="-1" strike="noStrike">
                <a:solidFill>
                  <a:srgbClr val="000000"/>
                </a:solidFill>
                <a:uFill>
                  <a:solidFill>
                    <a:srgbClr val="ffffff"/>
                  </a:solidFill>
                </a:uFill>
                <a:latin typeface="Arial"/>
              </a:rPr>
              <a:t>article 2 de la </a:t>
            </a:r>
            <a:r>
              <a:rPr b="1" i="1" lang="fr-CA" sz="2000" spc="-1" strike="noStrike">
                <a:solidFill>
                  <a:srgbClr val="000000"/>
                </a:solidFill>
                <a:uFill>
                  <a:solidFill>
                    <a:srgbClr val="ffffff"/>
                  </a:solidFill>
                </a:uFill>
                <a:latin typeface="Arial"/>
              </a:rPr>
              <a:t>Charte canadienne des droits et libertés</a:t>
            </a:r>
            <a:r>
              <a:rPr lang="fr-CA" sz="2000" spc="-1" strike="noStrike">
                <a:solidFill>
                  <a:srgbClr val="000000"/>
                </a:solidFill>
                <a:uFill>
                  <a:solidFill>
                    <a:srgbClr val="ffffff"/>
                  </a:solidFill>
                </a:uFill>
                <a:latin typeface="Arial"/>
              </a:rPr>
              <a:t> est l'article de la </a:t>
            </a:r>
            <a:r>
              <a:rPr lang="fr-CA" sz="2000" spc="-1" strike="noStrike" u="sng">
                <a:solidFill>
                  <a:srgbClr val="000000"/>
                </a:solidFill>
                <a:uFill>
                  <a:solidFill>
                    <a:srgbClr val="ffffff"/>
                  </a:solidFill>
                </a:uFill>
                <a:latin typeface="Arial"/>
                <a:hlinkClick r:id="rId1"/>
              </a:rPr>
              <a:t>Charte des droits</a:t>
            </a:r>
            <a:r>
              <a:rPr lang="fr-CA" sz="2000" spc="-1" strike="noStrike">
                <a:solidFill>
                  <a:srgbClr val="000000"/>
                </a:solidFill>
                <a:uFill>
                  <a:solidFill>
                    <a:srgbClr val="ffffff"/>
                  </a:solidFill>
                </a:uFill>
                <a:latin typeface="Arial"/>
              </a:rPr>
              <a:t> de la </a:t>
            </a:r>
            <a:r>
              <a:rPr lang="fr-CA" sz="2000" spc="-1" strike="noStrike" u="sng">
                <a:solidFill>
                  <a:srgbClr val="000000"/>
                </a:solidFill>
                <a:uFill>
                  <a:solidFill>
                    <a:srgbClr val="ffffff"/>
                  </a:solidFill>
                </a:uFill>
                <a:latin typeface="Arial"/>
                <a:hlinkClick r:id="rId2"/>
              </a:rPr>
              <a:t>Constitution du Canada</a:t>
            </a:r>
            <a:r>
              <a:rPr lang="fr-CA" sz="2000" spc="-1" strike="noStrike">
                <a:solidFill>
                  <a:srgbClr val="000000"/>
                </a:solidFill>
                <a:uFill>
                  <a:solidFill>
                    <a:srgbClr val="ffffff"/>
                  </a:solidFill>
                </a:uFill>
                <a:latin typeface="Arial"/>
              </a:rPr>
              <a:t> qui fait la liste de ce que la </a:t>
            </a:r>
            <a:r>
              <a:rPr i="1" lang="fr-CA" sz="2000" spc="-1" strike="noStrike">
                <a:solidFill>
                  <a:srgbClr val="000000"/>
                </a:solidFill>
                <a:uFill>
                  <a:solidFill>
                    <a:srgbClr val="ffffff"/>
                  </a:solidFill>
                </a:uFill>
                <a:latin typeface="Arial"/>
              </a:rPr>
              <a:t>Charte</a:t>
            </a:r>
            <a:r>
              <a:rPr lang="fr-CA" sz="2000" spc="-1" strike="noStrike">
                <a:solidFill>
                  <a:srgbClr val="000000"/>
                </a:solidFill>
                <a:uFill>
                  <a:solidFill>
                    <a:srgbClr val="ffffff"/>
                  </a:solidFill>
                </a:uFill>
                <a:latin typeface="Arial"/>
              </a:rPr>
              <a:t> qualifie de « libertés fondamentales », qui en théorie appartiennent à toute personne se trouvant au </a:t>
            </a:r>
            <a:r>
              <a:rPr lang="fr-CA" sz="2000" spc="-1" strike="noStrike" u="sng">
                <a:solidFill>
                  <a:srgbClr val="000000"/>
                </a:solidFill>
                <a:uFill>
                  <a:solidFill>
                    <a:srgbClr val="ffffff"/>
                  </a:solidFill>
                </a:uFill>
                <a:latin typeface="Arial"/>
                <a:hlinkClick r:id="rId3"/>
              </a:rPr>
              <a:t>Canada</a:t>
            </a:r>
            <a:r>
              <a:rPr lang="fr-CA" sz="2000" spc="-1" strike="noStrike">
                <a:solidFill>
                  <a:srgbClr val="000000"/>
                </a:solidFill>
                <a:uFill>
                  <a:solidFill>
                    <a:srgbClr val="ffffff"/>
                  </a:solidFill>
                </a:uFill>
                <a:latin typeface="Arial"/>
              </a:rPr>
              <a:t>, peu importe qu'il s'agisse d'un citoyen ou non, qu'il s'agisse d'une </a:t>
            </a:r>
            <a:r>
              <a:rPr lang="fr-CA" sz="2000" spc="-1" strike="noStrike" u="sng">
                <a:solidFill>
                  <a:srgbClr val="000000"/>
                </a:solidFill>
                <a:uFill>
                  <a:solidFill>
                    <a:srgbClr val="ffffff"/>
                  </a:solidFill>
                </a:uFill>
                <a:latin typeface="Arial"/>
                <a:hlinkClick r:id="rId4"/>
              </a:rPr>
              <a:t>personne physique</a:t>
            </a:r>
            <a:r>
              <a:rPr lang="fr-CA" sz="2000" spc="-1" strike="noStrike">
                <a:solidFill>
                  <a:srgbClr val="000000"/>
                </a:solidFill>
                <a:uFill>
                  <a:solidFill>
                    <a:srgbClr val="ffffff"/>
                  </a:solidFill>
                </a:uFill>
                <a:latin typeface="Arial"/>
              </a:rPr>
              <a:t> ou </a:t>
            </a:r>
            <a:r>
              <a:rPr lang="fr-CA" sz="2000" spc="-1" strike="noStrike" u="sng">
                <a:solidFill>
                  <a:srgbClr val="000000"/>
                </a:solidFill>
                <a:uFill>
                  <a:solidFill>
                    <a:srgbClr val="ffffff"/>
                  </a:solidFill>
                </a:uFill>
                <a:latin typeface="Arial"/>
                <a:hlinkClick r:id="rId5"/>
              </a:rPr>
              <a:t>morale</a:t>
            </a:r>
            <a:r>
              <a:rPr lang="fr-CA" sz="2000" spc="-1" strike="noStrike">
                <a:solidFill>
                  <a:srgbClr val="000000"/>
                </a:solidFill>
                <a:uFill>
                  <a:solidFill>
                    <a:srgbClr val="ffffff"/>
                  </a:solidFill>
                </a:uFill>
                <a:latin typeface="Arial"/>
              </a:rPr>
              <a:t>. Ces libertés protègent contre les actions de tous les niveaux de gouvernement et sont applicables par les tribunaux. Les libertés fondamentales sont la </a:t>
            </a:r>
            <a:r>
              <a:rPr lang="fr-CA" sz="2000" spc="-1" strike="noStrike" u="sng">
                <a:solidFill>
                  <a:srgbClr val="000000"/>
                </a:solidFill>
                <a:uFill>
                  <a:solidFill>
                    <a:srgbClr val="ffffff"/>
                  </a:solidFill>
                </a:uFill>
                <a:latin typeface="Arial"/>
                <a:hlinkClick r:id="rId6"/>
              </a:rPr>
              <a:t>liberté d'expression</a:t>
            </a:r>
            <a:r>
              <a:rPr lang="fr-CA" sz="2000" spc="-1" strike="noStrike">
                <a:solidFill>
                  <a:srgbClr val="000000"/>
                </a:solidFill>
                <a:uFill>
                  <a:solidFill>
                    <a:srgbClr val="ffffff"/>
                  </a:solidFill>
                </a:uFill>
                <a:latin typeface="Arial"/>
              </a:rPr>
              <a:t>, la </a:t>
            </a:r>
            <a:r>
              <a:rPr lang="fr-CA" sz="2000" spc="-1" strike="noStrike" u="sng">
                <a:solidFill>
                  <a:srgbClr val="000000"/>
                </a:solidFill>
                <a:uFill>
                  <a:solidFill>
                    <a:srgbClr val="ffffff"/>
                  </a:solidFill>
                </a:uFill>
                <a:latin typeface="Arial"/>
                <a:hlinkClick r:id="rId7"/>
              </a:rPr>
              <a:t>liberté de conscience</a:t>
            </a:r>
            <a:r>
              <a:rPr lang="fr-CA" sz="2000" spc="-1" strike="noStrike">
                <a:solidFill>
                  <a:srgbClr val="000000"/>
                </a:solidFill>
                <a:uFill>
                  <a:solidFill>
                    <a:srgbClr val="ffffff"/>
                  </a:solidFill>
                </a:uFill>
                <a:latin typeface="Arial"/>
              </a:rPr>
              <a:t>, la </a:t>
            </a:r>
            <a:r>
              <a:rPr lang="fr-CA" sz="2000" spc="-1" strike="noStrike" u="sng">
                <a:solidFill>
                  <a:srgbClr val="000000"/>
                </a:solidFill>
                <a:uFill>
                  <a:solidFill>
                    <a:srgbClr val="ffffff"/>
                  </a:solidFill>
                </a:uFill>
                <a:latin typeface="Arial"/>
                <a:hlinkClick r:id="rId8"/>
              </a:rPr>
              <a:t>liberté de religion</a:t>
            </a:r>
            <a:r>
              <a:rPr lang="fr-CA" sz="2000" spc="-1" strike="noStrike">
                <a:solidFill>
                  <a:srgbClr val="000000"/>
                </a:solidFill>
                <a:uFill>
                  <a:solidFill>
                    <a:srgbClr val="ffffff"/>
                  </a:solidFill>
                </a:uFill>
                <a:latin typeface="Arial"/>
              </a:rPr>
              <a:t>, la </a:t>
            </a:r>
            <a:r>
              <a:rPr lang="fr-CA" sz="2000" spc="-1" strike="noStrike" u="sng">
                <a:solidFill>
                  <a:srgbClr val="000000"/>
                </a:solidFill>
                <a:uFill>
                  <a:solidFill>
                    <a:srgbClr val="ffffff"/>
                  </a:solidFill>
                </a:uFill>
                <a:latin typeface="Arial"/>
                <a:hlinkClick r:id="rId9"/>
              </a:rPr>
              <a:t>liberté de pensée</a:t>
            </a:r>
            <a:r>
              <a:rPr lang="fr-CA" sz="2000" spc="-1" strike="noStrike">
                <a:solidFill>
                  <a:srgbClr val="000000"/>
                </a:solidFill>
                <a:uFill>
                  <a:solidFill>
                    <a:srgbClr val="ffffff"/>
                  </a:solidFill>
                </a:uFill>
                <a:latin typeface="Arial"/>
              </a:rPr>
              <a:t>, la liberté de croyance, la </a:t>
            </a:r>
            <a:r>
              <a:rPr lang="fr-CA" sz="2000" spc="-1" strike="noStrike" u="sng">
                <a:solidFill>
                  <a:srgbClr val="000000"/>
                </a:solidFill>
                <a:uFill>
                  <a:solidFill>
                    <a:srgbClr val="ffffff"/>
                  </a:solidFill>
                </a:uFill>
                <a:latin typeface="Arial"/>
                <a:hlinkClick r:id="rId10"/>
              </a:rPr>
              <a:t>liberté de réunion pacifique</a:t>
            </a:r>
            <a:r>
              <a:rPr lang="fr-CA" sz="2000" spc="-1" strike="noStrike">
                <a:solidFill>
                  <a:srgbClr val="000000"/>
                </a:solidFill>
                <a:uFill>
                  <a:solidFill>
                    <a:srgbClr val="ffffff"/>
                  </a:solidFill>
                </a:uFill>
                <a:latin typeface="Arial"/>
              </a:rPr>
              <a:t> et la </a:t>
            </a:r>
            <a:r>
              <a:rPr lang="fr-CA" sz="2000" spc="-1" strike="noStrike" u="sng">
                <a:solidFill>
                  <a:srgbClr val="000000"/>
                </a:solidFill>
                <a:uFill>
                  <a:solidFill>
                    <a:srgbClr val="ffffff"/>
                  </a:solidFill>
                </a:uFill>
                <a:latin typeface="Arial"/>
                <a:hlinkClick r:id="rId11"/>
              </a:rPr>
              <a:t>liberté d'association</a:t>
            </a:r>
            <a:r>
              <a:rPr lang="fr-CA" sz="2000" spc="-1" strike="noStrike">
                <a:solidFill>
                  <a:srgbClr val="000000"/>
                </a:solidFill>
                <a:uFill>
                  <a:solidFill>
                    <a:srgbClr val="ffffff"/>
                  </a:solidFill>
                </a:uFill>
                <a:latin typeface="Arial"/>
              </a:rPr>
              <a:t>. Elles sont garanties mais peuvent toutefois être soumises à des restrictions en vertu de l'</a:t>
            </a:r>
            <a:r>
              <a:rPr lang="fr-CA" sz="2000" spc="-1" strike="noStrike" u="sng">
                <a:solidFill>
                  <a:srgbClr val="000000"/>
                </a:solidFill>
                <a:uFill>
                  <a:solidFill>
                    <a:srgbClr val="ffffff"/>
                  </a:solidFill>
                </a:uFill>
                <a:latin typeface="Arial"/>
                <a:hlinkClick r:id="rId12"/>
              </a:rPr>
              <a:t>article 1</a:t>
            </a:r>
            <a:r>
              <a:rPr lang="fr-CA" sz="2000" spc="-1" strike="noStrike">
                <a:solidFill>
                  <a:srgbClr val="000000"/>
                </a:solidFill>
                <a:uFill>
                  <a:solidFill>
                    <a:srgbClr val="ffffff"/>
                  </a:solidFill>
                </a:uFill>
                <a:latin typeface="Arial"/>
              </a:rPr>
              <a:t> de la </a:t>
            </a:r>
            <a:r>
              <a:rPr i="1" lang="fr-CA" sz="2000" spc="-1" strike="noStrike">
                <a:solidFill>
                  <a:srgbClr val="000000"/>
                </a:solidFill>
                <a:uFill>
                  <a:solidFill>
                    <a:srgbClr val="ffffff"/>
                  </a:solidFill>
                </a:uFill>
                <a:latin typeface="Arial"/>
              </a:rPr>
              <a:t>Charte</a:t>
            </a:r>
            <a:r>
              <a:rPr lang="fr-CA" sz="2000" spc="-1" strike="noStrike">
                <a:solidFill>
                  <a:srgbClr val="000000"/>
                </a:solidFill>
                <a:uFill>
                  <a:solidFill>
                    <a:srgbClr val="ffffff"/>
                  </a:solidFill>
                </a:uFill>
                <a:latin typeface="Arial"/>
              </a:rPr>
              <a:t> ; elles peuvent également être invalidées temporairement par la </a:t>
            </a:r>
            <a:r>
              <a:rPr lang="fr-CA" sz="2000" spc="-1" strike="noStrike" u="sng">
                <a:solidFill>
                  <a:srgbClr val="000000"/>
                </a:solidFill>
                <a:uFill>
                  <a:solidFill>
                    <a:srgbClr val="ffffff"/>
                  </a:solidFill>
                </a:uFill>
                <a:latin typeface="Arial"/>
                <a:hlinkClick r:id="rId13"/>
              </a:rPr>
              <a:t>disposition de dérogation</a:t>
            </a:r>
            <a:r>
              <a:rPr lang="fr-CA" sz="2000" spc="-1" strike="noStrike">
                <a:solidFill>
                  <a:srgbClr val="000000"/>
                </a:solidFill>
                <a:uFill>
                  <a:solidFill>
                    <a:srgbClr val="ffffff"/>
                  </a:solidFill>
                </a:uFill>
                <a:latin typeface="Arial"/>
              </a:rPr>
              <a:t> de la </a:t>
            </a:r>
            <a:r>
              <a:rPr i="1" lang="fr-CA" sz="2000" spc="-1" strike="noStrike">
                <a:solidFill>
                  <a:srgbClr val="000000"/>
                </a:solidFill>
                <a:uFill>
                  <a:solidFill>
                    <a:srgbClr val="ffffff"/>
                  </a:solidFill>
                </a:uFill>
                <a:latin typeface="Arial"/>
              </a:rPr>
              <a:t>Charte</a:t>
            </a:r>
            <a:r>
              <a:rPr lang="fr-CA" sz="2000" spc="-1" strike="noStrike">
                <a:solidFill>
                  <a:srgbClr val="000000"/>
                </a:solidFill>
                <a:uFill>
                  <a:solidFill>
                    <a:srgbClr val="ffffff"/>
                  </a:solidFill>
                </a:uFill>
                <a:latin typeface="Arial"/>
              </a:rPr>
              <a:t>.</a:t>
            </a:r>
            <a:endParaRPr lang="fr-CA" sz="2000" spc="-1" strike="noStrike">
              <a:solidFill>
                <a:srgbClr val="000000"/>
              </a:solidFill>
              <a:uFill>
                <a:solidFill>
                  <a:srgbClr val="ffffff"/>
                </a:solidFill>
              </a:uFill>
              <a:latin typeface="Arial"/>
            </a:endParaRPr>
          </a:p>
          <a:p>
            <a:endParaRPr lang="fr-CA" sz="2000" spc="-1" strike="noStrike">
              <a:solidFill>
                <a:srgbClr val="000000"/>
              </a:solidFill>
              <a:uFill>
                <a:solidFill>
                  <a:srgbClr val="ffffff"/>
                </a:solidFill>
              </a:uFill>
              <a:latin typeface="Arial"/>
            </a:endParaRPr>
          </a:p>
          <a:p>
            <a:r>
              <a:rPr b="1" lang="fr-CA" sz="1200" spc="-1" strike="noStrike">
                <a:solidFill>
                  <a:srgbClr val="000000"/>
                </a:solidFill>
                <a:uFill>
                  <a:solidFill>
                    <a:srgbClr val="ffffff"/>
                  </a:solidFill>
                </a:uFill>
                <a:latin typeface="+mn-lt"/>
                <a:ea typeface="+mn-ea"/>
              </a:rPr>
              <a:t>Au fédéral, le code criminel a des dispositions encadrant les manifestations</a:t>
            </a:r>
            <a:r>
              <a:rPr lang="fr-CA" sz="1200" spc="-1" strike="noStrike">
                <a:solidFill>
                  <a:srgbClr val="000000"/>
                </a:solidFill>
                <a:uFill>
                  <a:solidFill>
                    <a:srgbClr val="ffffff"/>
                  </a:solidFill>
                </a:uFill>
                <a:latin typeface="+mn-lt"/>
                <a:ea typeface="+mn-ea"/>
              </a:rPr>
              <a:t>. Il autorise les forces policières à employer la force pour réprimer une émeute (art. 32). Les articles 63 et 69 définissent l’émeute et l’attroupement illégal. Globalement, un attroupement illégal fait craindre à une personne raisonnable qu’ils pourraient troubler la paix tumultueusement, alors que l’émeute trouble activement la paix tumultueusement. La participation à une émeute est passible de 2 ans d’emprisonnement ; la participation à une émeute en étant masqué est passible de dix ans d’emprisonnement. La participation à un attroupement illégal est punissable «sur déclaration de culpabilité par procédure sommaire», correspondant à une amende maximale de 2000$ ou six mois d’emprisonnement, et ont une procédure allégée : </a:t>
            </a:r>
            <a:r>
              <a:rPr lang="fr-CA" sz="1200" spc="-1" strike="noStrike" u="sng">
                <a:solidFill>
                  <a:srgbClr val="000000"/>
                </a:solidFill>
                <a:uFill>
                  <a:solidFill>
                    <a:srgbClr val="ffffff"/>
                  </a:solidFill>
                </a:uFill>
                <a:latin typeface="+mn-lt"/>
                <a:ea typeface="+mn-ea"/>
                <a:hlinkClick r:id="rId14"/>
              </a:rPr>
              <a:t>http://www.casierjudiciaire.ca/casier-judiciaire/definition.php</a:t>
            </a:r>
            <a:endParaRPr lang="fr-CA" sz="2000" spc="-1" strike="noStrike">
              <a:solidFill>
                <a:srgbClr val="000000"/>
              </a:solidFill>
              <a:uFill>
                <a:solidFill>
                  <a:srgbClr val="ffffff"/>
                </a:solidFill>
              </a:uFill>
              <a:latin typeface="Arial"/>
            </a:endParaRPr>
          </a:p>
          <a:p>
            <a:r>
              <a:rPr lang="fr-CA" sz="1200" spc="-1" strike="noStrike">
                <a:solidFill>
                  <a:srgbClr val="000000"/>
                </a:solidFill>
                <a:uFill>
                  <a:solidFill>
                    <a:srgbClr val="ffffff"/>
                  </a:solidFill>
                </a:uFill>
                <a:latin typeface="+mn-lt"/>
                <a:ea typeface="+mn-ea"/>
              </a:rPr>
              <a:t> </a:t>
            </a:r>
            <a:endParaRPr lang="fr-CA" sz="2000" spc="-1" strike="noStrike">
              <a:solidFill>
                <a:srgbClr val="000000"/>
              </a:solidFill>
              <a:uFill>
                <a:solidFill>
                  <a:srgbClr val="ffffff"/>
                </a:solidFill>
              </a:uFill>
              <a:latin typeface="Arial"/>
            </a:endParaRPr>
          </a:p>
          <a:p>
            <a:r>
              <a:rPr lang="fr-CA" sz="1200" spc="-1" strike="noStrike">
                <a:solidFill>
                  <a:srgbClr val="000000"/>
                </a:solidFill>
                <a:uFill>
                  <a:solidFill>
                    <a:srgbClr val="ffffff"/>
                  </a:solidFill>
                </a:uFill>
                <a:latin typeface="+mn-lt"/>
                <a:ea typeface="+mn-ea"/>
              </a:rPr>
              <a:t>L’article 500.1 du Code de la sécurité routière (RLRQ c. C-24.2) interdit, essentiellement, les blocages de routes sauf dans le cas de « lors de défilés ou d'autres manifestations préalablement autorisées par la personne responsable de l'entretien du chemin public à la condition que le chemin utilisé soit fermé à la circulation ou sous contrôle d'un corps de police. » : cet article de loi avait été envisagé contre les blocages d’autoroute mais est couramment utilisé par les services policiers dans les cas d’arrestations de masse ou de dispersion d’attroupements illégaux (vu qu’il s’agit d’une infraction pénale, sans casier judiciaire ; le règlement P-6 est aussi utilisé à ces fins).</a:t>
            </a:r>
            <a:endParaRPr lang="fr-CA" sz="2000" spc="-1" strike="noStrike">
              <a:solidFill>
                <a:srgbClr val="000000"/>
              </a:solidFill>
              <a:uFill>
                <a:solidFill>
                  <a:srgbClr val="ffffff"/>
                </a:solidFill>
              </a:uFill>
              <a:latin typeface="Arial"/>
            </a:endParaRPr>
          </a:p>
          <a:p>
            <a:endParaRPr lang="fr-CA" sz="2000" spc="-1" strike="noStrike">
              <a:solidFill>
                <a:srgbClr val="000000"/>
              </a:solidFill>
              <a:uFill>
                <a:solidFill>
                  <a:srgbClr val="ffffff"/>
                </a:solidFill>
              </a:uFill>
              <a:latin typeface="Arial"/>
            </a:endParaRPr>
          </a:p>
          <a:p>
            <a:endParaRPr lang="fr-CA" sz="2000" spc="-1" strike="noStrike">
              <a:solidFill>
                <a:srgbClr val="000000"/>
              </a:solidFill>
              <a:uFill>
                <a:solidFill>
                  <a:srgbClr val="ffffff"/>
                </a:solidFill>
              </a:uFill>
              <a:latin typeface="Arial"/>
            </a:endParaRPr>
          </a:p>
          <a:p>
            <a:r>
              <a:rPr lang="fr-CA" sz="2000" spc="-1" strike="noStrike">
                <a:solidFill>
                  <a:srgbClr val="000000"/>
                </a:solidFill>
                <a:uFill>
                  <a:solidFill>
                    <a:srgbClr val="ffffff"/>
                  </a:solidFill>
                </a:uFill>
                <a:latin typeface="+mn-lt"/>
                <a:ea typeface="+mn-ea"/>
              </a:rPr>
              <a:t>Parler des changements récents au Qc et à Montréal, suite à des recours collectifs qui ont fait bouger la ligne d’usage des outils juridiques et normatifs aux mains des forces policières: notamment le règlement P6 et 500.1 – date de 2015 – invalidation de 500.1 comme portant atteinte aux libertés d’expression et de réunion pacifique protégées par les chartes québécoises et canadiennes – même chose pour certains usages de P6</a:t>
            </a:r>
            <a:endParaRPr lang="fr-CA" sz="2000" spc="-1" strike="noStrike">
              <a:solidFill>
                <a:srgbClr val="000000"/>
              </a:solidFill>
              <a:uFill>
                <a:solidFill>
                  <a:srgbClr val="ffffff"/>
                </a:solidFill>
              </a:uFill>
              <a:latin typeface="Arial"/>
            </a:endParaRPr>
          </a:p>
        </p:txBody>
      </p:sp>
      <p:sp>
        <p:nvSpPr>
          <p:cNvPr id="437" name="TextShape 2"/>
          <p:cNvSpPr txBox="1"/>
          <p:nvPr/>
        </p:nvSpPr>
        <p:spPr>
          <a:xfrm>
            <a:off x="3884760" y="8685360"/>
            <a:ext cx="2971440" cy="456840"/>
          </a:xfrm>
          <a:prstGeom prst="rect">
            <a:avLst/>
          </a:prstGeom>
          <a:noFill/>
          <a:ln>
            <a:noFill/>
          </a:ln>
        </p:spPr>
        <p:txBody>
          <a:bodyPr anchor="b"/>
          <a:p>
            <a:pPr algn="r">
              <a:lnSpc>
                <a:spcPct val="100000"/>
              </a:lnSpc>
            </a:pPr>
            <a:fld id="{ADF5D320-01BE-4B54-827F-5F66CD932448}" type="slidenum">
              <a:rPr lang="fr-CA" sz="1200" spc="-1" strike="noStrike">
                <a:solidFill>
                  <a:srgbClr val="000000"/>
                </a:solidFill>
                <a:uFill>
                  <a:solidFill>
                    <a:srgbClr val="ffffff"/>
                  </a:solidFill>
                </a:uFill>
                <a:latin typeface="+mn-lt"/>
                <a:ea typeface="+mn-ea"/>
              </a:rPr>
              <a:t>&lt;numéro&gt;</a:t>
            </a:fld>
            <a:endParaRPr lang="fr-CA" sz="1400" spc="-1" strike="noStrike">
              <a:solidFill>
                <a:srgbClr val="000000"/>
              </a:solidFill>
              <a:uFill>
                <a:solidFill>
                  <a:srgbClr val="ffffff"/>
                </a:solidFill>
              </a:uFill>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8" name="PlaceHolder 1"/>
          <p:cNvSpPr>
            <a:spLocks noGrp="1"/>
          </p:cNvSpPr>
          <p:nvPr>
            <p:ph type="body"/>
          </p:nvPr>
        </p:nvSpPr>
        <p:spPr>
          <a:xfrm>
            <a:off x="685800" y="4343400"/>
            <a:ext cx="5486040" cy="4114440"/>
          </a:xfrm>
          <a:prstGeom prst="rect">
            <a:avLst/>
          </a:prstGeom>
        </p:spPr>
        <p:txBody>
          <a:bodyPr/>
          <a:p>
            <a:r>
              <a:rPr lang="fr-CA" sz="2000" spc="-1" strike="noStrike">
                <a:solidFill>
                  <a:srgbClr val="000000"/>
                </a:solidFill>
                <a:uFill>
                  <a:solidFill>
                    <a:srgbClr val="ffffff"/>
                  </a:solidFill>
                </a:uFill>
                <a:latin typeface="Arial"/>
              </a:rPr>
              <a:t>METTRE DES PHOTOS – reprendre un peu ce que dit Fillieule</a:t>
            </a:r>
            <a:endParaRPr lang="fr-CA" sz="2000" spc="-1" strike="noStrike">
              <a:solidFill>
                <a:srgbClr val="000000"/>
              </a:solidFill>
              <a:uFill>
                <a:solidFill>
                  <a:srgbClr val="ffffff"/>
                </a:solidFill>
              </a:uFill>
              <a:latin typeface="Arial"/>
            </a:endParaRPr>
          </a:p>
        </p:txBody>
      </p:sp>
      <p:sp>
        <p:nvSpPr>
          <p:cNvPr id="439" name="TextShape 2"/>
          <p:cNvSpPr txBox="1"/>
          <p:nvPr/>
        </p:nvSpPr>
        <p:spPr>
          <a:xfrm>
            <a:off x="3884760" y="8685360"/>
            <a:ext cx="2971440" cy="456840"/>
          </a:xfrm>
          <a:prstGeom prst="rect">
            <a:avLst/>
          </a:prstGeom>
          <a:noFill/>
          <a:ln>
            <a:noFill/>
          </a:ln>
        </p:spPr>
        <p:txBody>
          <a:bodyPr anchor="b"/>
          <a:p>
            <a:pPr algn="r">
              <a:lnSpc>
                <a:spcPct val="100000"/>
              </a:lnSpc>
            </a:pPr>
            <a:fld id="{16A8C5C9-7749-4264-839E-96D81363F6F6}" type="slidenum">
              <a:rPr lang="fr-CA" sz="1200" spc="-1" strike="noStrike">
                <a:solidFill>
                  <a:srgbClr val="000000"/>
                </a:solidFill>
                <a:uFill>
                  <a:solidFill>
                    <a:srgbClr val="ffffff"/>
                  </a:solidFill>
                </a:uFill>
                <a:latin typeface="+mn-lt"/>
                <a:ea typeface="+mn-ea"/>
              </a:rPr>
              <a:t>&lt;numéro&gt;</a:t>
            </a:fld>
            <a:endParaRPr lang="fr-CA" sz="1400" spc="-1" strike="noStrike">
              <a:solidFill>
                <a:srgbClr val="000000"/>
              </a:solidFill>
              <a:uFill>
                <a:solidFill>
                  <a:srgbClr val="ffffff"/>
                </a:solidFill>
              </a:uFill>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0" name="PlaceHolder 1"/>
          <p:cNvSpPr>
            <a:spLocks noGrp="1"/>
          </p:cNvSpPr>
          <p:nvPr>
            <p:ph type="body"/>
          </p:nvPr>
        </p:nvSpPr>
        <p:spPr>
          <a:xfrm>
            <a:off x="685800" y="4343400"/>
            <a:ext cx="5486040" cy="4114440"/>
          </a:xfrm>
          <a:prstGeom prst="rect">
            <a:avLst/>
          </a:prstGeom>
        </p:spPr>
        <p:txBody>
          <a:bodyPr/>
          <a:p>
            <a:endParaRPr lang="fr-CA" sz="2000" spc="-1" strike="noStrike">
              <a:solidFill>
                <a:srgbClr val="000000"/>
              </a:solidFill>
              <a:uFill>
                <a:solidFill>
                  <a:srgbClr val="ffffff"/>
                </a:solidFill>
              </a:uFill>
              <a:latin typeface="Arial"/>
            </a:endParaRPr>
          </a:p>
        </p:txBody>
      </p:sp>
      <p:sp>
        <p:nvSpPr>
          <p:cNvPr id="441" name="TextShape 2"/>
          <p:cNvSpPr txBox="1"/>
          <p:nvPr/>
        </p:nvSpPr>
        <p:spPr>
          <a:xfrm>
            <a:off x="3884760" y="8685360"/>
            <a:ext cx="2971440" cy="456840"/>
          </a:xfrm>
          <a:prstGeom prst="rect">
            <a:avLst/>
          </a:prstGeom>
          <a:noFill/>
          <a:ln>
            <a:noFill/>
          </a:ln>
        </p:spPr>
        <p:txBody>
          <a:bodyPr anchor="b"/>
          <a:p>
            <a:pPr algn="r">
              <a:lnSpc>
                <a:spcPct val="100000"/>
              </a:lnSpc>
            </a:pPr>
            <a:fld id="{0E274F2F-385E-428B-A114-BFA4F5C64E36}" type="slidenum">
              <a:rPr lang="fr-CA" sz="1200" spc="-1" strike="noStrike">
                <a:solidFill>
                  <a:srgbClr val="000000"/>
                </a:solidFill>
                <a:uFill>
                  <a:solidFill>
                    <a:srgbClr val="ffffff"/>
                  </a:solidFill>
                </a:uFill>
                <a:latin typeface="+mn-lt"/>
                <a:ea typeface="+mn-ea"/>
              </a:rPr>
              <a:t>&lt;numéro&gt;</a:t>
            </a:fld>
            <a:endParaRPr lang="fr-CA" sz="1400" spc="-1" strike="noStrike">
              <a:solidFill>
                <a:srgbClr val="000000"/>
              </a:solidFill>
              <a:uFill>
                <a:solidFill>
                  <a:srgbClr val="ffffff"/>
                </a:solidFill>
              </a:u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2.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16.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0.png"/><Relationship Id="rId3" Type="http://schemas.openxmlformats.org/officeDocument/2006/relationships/image" Target="../media/image21.png"/>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5.png"/><Relationship Id="rId3" Type="http://schemas.openxmlformats.org/officeDocument/2006/relationships/image" Target="../media/image26.png"/>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9.png"/><Relationship Id="rId3" Type="http://schemas.openxmlformats.org/officeDocument/2006/relationships/image" Target="../media/image30.png"/>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3.png"/><Relationship Id="rId3" Type="http://schemas.openxmlformats.org/officeDocument/2006/relationships/image" Target="../media/image34.png"/>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7.png"/><Relationship Id="rId3" Type="http://schemas.openxmlformats.org/officeDocument/2006/relationships/image" Target="../media/image38.png"/>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34" name="PlaceHolder 2"/>
          <p:cNvSpPr>
            <a:spLocks noGrp="1"/>
          </p:cNvSpPr>
          <p:nvPr>
            <p:ph type="body"/>
          </p:nvPr>
        </p:nvSpPr>
        <p:spPr>
          <a:xfrm>
            <a:off x="457200" y="1604520"/>
            <a:ext cx="822924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35" name="PlaceHolder 3"/>
          <p:cNvSpPr>
            <a:spLocks noGrp="1"/>
          </p:cNvSpPr>
          <p:nvPr>
            <p:ph type="body"/>
          </p:nvPr>
        </p:nvSpPr>
        <p:spPr>
          <a:xfrm>
            <a:off x="457200" y="3682080"/>
            <a:ext cx="822924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37" name="PlaceHolder 2"/>
          <p:cNvSpPr>
            <a:spLocks noGrp="1"/>
          </p:cNvSpPr>
          <p:nvPr>
            <p:ph type="body"/>
          </p:nvPr>
        </p:nvSpPr>
        <p:spPr>
          <a:xfrm>
            <a:off x="45720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38" name="PlaceHolder 3"/>
          <p:cNvSpPr>
            <a:spLocks noGrp="1"/>
          </p:cNvSpPr>
          <p:nvPr>
            <p:ph type="body"/>
          </p:nvPr>
        </p:nvSpPr>
        <p:spPr>
          <a:xfrm>
            <a:off x="467424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39" name="PlaceHolder 4"/>
          <p:cNvSpPr>
            <a:spLocks noGrp="1"/>
          </p:cNvSpPr>
          <p:nvPr>
            <p:ph type="body"/>
          </p:nvPr>
        </p:nvSpPr>
        <p:spPr>
          <a:xfrm>
            <a:off x="4674240" y="368208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40" name="PlaceHolder 5"/>
          <p:cNvSpPr>
            <a:spLocks noGrp="1"/>
          </p:cNvSpPr>
          <p:nvPr>
            <p:ph type="body"/>
          </p:nvPr>
        </p:nvSpPr>
        <p:spPr>
          <a:xfrm>
            <a:off x="457200" y="368208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42" name="PlaceHolder 2"/>
          <p:cNvSpPr>
            <a:spLocks noGrp="1"/>
          </p:cNvSpPr>
          <p:nvPr>
            <p:ph type="body"/>
          </p:nvPr>
        </p:nvSpPr>
        <p:spPr>
          <a:xfrm>
            <a:off x="457200" y="1604520"/>
            <a:ext cx="822924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43" name="PlaceHolder 3"/>
          <p:cNvSpPr>
            <a:spLocks noGrp="1"/>
          </p:cNvSpPr>
          <p:nvPr>
            <p:ph type="body"/>
          </p:nvPr>
        </p:nvSpPr>
        <p:spPr>
          <a:xfrm>
            <a:off x="457200" y="1604520"/>
            <a:ext cx="822924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pic>
        <p:nvPicPr>
          <p:cNvPr id="44" name="" descr=""/>
          <p:cNvPicPr/>
          <p:nvPr/>
        </p:nvPicPr>
        <p:blipFill>
          <a:blip r:embed="rId2"/>
          <a:stretch/>
        </p:blipFill>
        <p:spPr>
          <a:xfrm>
            <a:off x="2079000" y="1604520"/>
            <a:ext cx="4984920" cy="3977280"/>
          </a:xfrm>
          <a:prstGeom prst="rect">
            <a:avLst/>
          </a:prstGeom>
          <a:ln>
            <a:noFill/>
          </a:ln>
        </p:spPr>
      </p:pic>
      <p:pic>
        <p:nvPicPr>
          <p:cNvPr id="45" name="" descr=""/>
          <p:cNvPicPr/>
          <p:nvPr/>
        </p:nvPicPr>
        <p:blipFill>
          <a:blip r:embed="rId3"/>
          <a:stretch/>
        </p:blipFill>
        <p:spPr>
          <a:xfrm>
            <a:off x="2079000" y="1604520"/>
            <a:ext cx="498492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54" name="PlaceHolder 2"/>
          <p:cNvSpPr>
            <a:spLocks noGrp="1"/>
          </p:cNvSpPr>
          <p:nvPr>
            <p:ph type="subTitle"/>
          </p:nvPr>
        </p:nvSpPr>
        <p:spPr>
          <a:xfrm>
            <a:off x="457200" y="1604520"/>
            <a:ext cx="8229240" cy="3977280"/>
          </a:xfrm>
          <a:prstGeom prst="rect">
            <a:avLst/>
          </a:prstGeom>
        </p:spPr>
        <p:txBody>
          <a:bodyPr lIns="0" rIns="0" tIns="0" bIns="0" anchor="ctr"/>
          <a:p>
            <a:pPr algn="ctr"/>
            <a:endParaRPr lang="fr-CA"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56" name="PlaceHolder 2"/>
          <p:cNvSpPr>
            <a:spLocks noGrp="1"/>
          </p:cNvSpPr>
          <p:nvPr>
            <p:ph type="body"/>
          </p:nvPr>
        </p:nvSpPr>
        <p:spPr>
          <a:xfrm>
            <a:off x="457200" y="1604520"/>
            <a:ext cx="822924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58" name="PlaceHolder 2"/>
          <p:cNvSpPr>
            <a:spLocks noGrp="1"/>
          </p:cNvSpPr>
          <p:nvPr>
            <p:ph type="body"/>
          </p:nvPr>
        </p:nvSpPr>
        <p:spPr>
          <a:xfrm>
            <a:off x="457200" y="1604520"/>
            <a:ext cx="401580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59" name="PlaceHolder 3"/>
          <p:cNvSpPr>
            <a:spLocks noGrp="1"/>
          </p:cNvSpPr>
          <p:nvPr>
            <p:ph type="body"/>
          </p:nvPr>
        </p:nvSpPr>
        <p:spPr>
          <a:xfrm>
            <a:off x="4674240" y="1604520"/>
            <a:ext cx="401580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61" name="PlaceHolder 1"/>
          <p:cNvSpPr>
            <a:spLocks noGrp="1"/>
          </p:cNvSpPr>
          <p:nvPr>
            <p:ph type="subTitle"/>
          </p:nvPr>
        </p:nvSpPr>
        <p:spPr>
          <a:xfrm>
            <a:off x="457200" y="273600"/>
            <a:ext cx="8229240" cy="5307840"/>
          </a:xfrm>
          <a:prstGeom prst="rect">
            <a:avLst/>
          </a:prstGeom>
        </p:spPr>
        <p:txBody>
          <a:bodyPr lIns="0" rIns="0" tIns="0" bIns="0" anchor="ctr"/>
          <a:p>
            <a:pPr algn="ctr"/>
            <a:endParaRPr lang="fr-CA"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63" name="PlaceHolder 2"/>
          <p:cNvSpPr>
            <a:spLocks noGrp="1"/>
          </p:cNvSpPr>
          <p:nvPr>
            <p:ph type="body"/>
          </p:nvPr>
        </p:nvSpPr>
        <p:spPr>
          <a:xfrm>
            <a:off x="45720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64" name="PlaceHolder 3"/>
          <p:cNvSpPr>
            <a:spLocks noGrp="1"/>
          </p:cNvSpPr>
          <p:nvPr>
            <p:ph type="body"/>
          </p:nvPr>
        </p:nvSpPr>
        <p:spPr>
          <a:xfrm>
            <a:off x="457200" y="368208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65" name="PlaceHolder 4"/>
          <p:cNvSpPr>
            <a:spLocks noGrp="1"/>
          </p:cNvSpPr>
          <p:nvPr>
            <p:ph type="body"/>
          </p:nvPr>
        </p:nvSpPr>
        <p:spPr>
          <a:xfrm>
            <a:off x="4674240" y="1604520"/>
            <a:ext cx="401580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13" name="PlaceHolder 2"/>
          <p:cNvSpPr>
            <a:spLocks noGrp="1"/>
          </p:cNvSpPr>
          <p:nvPr>
            <p:ph type="subTitle"/>
          </p:nvPr>
        </p:nvSpPr>
        <p:spPr>
          <a:xfrm>
            <a:off x="457200" y="1604520"/>
            <a:ext cx="8229240" cy="3977280"/>
          </a:xfrm>
          <a:prstGeom prst="rect">
            <a:avLst/>
          </a:prstGeom>
        </p:spPr>
        <p:txBody>
          <a:bodyPr lIns="0" rIns="0" tIns="0" bIns="0" anchor="ctr"/>
          <a:p>
            <a:pPr algn="ctr"/>
            <a:endParaRPr lang="fr-CA"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67" name="PlaceHolder 2"/>
          <p:cNvSpPr>
            <a:spLocks noGrp="1"/>
          </p:cNvSpPr>
          <p:nvPr>
            <p:ph type="body"/>
          </p:nvPr>
        </p:nvSpPr>
        <p:spPr>
          <a:xfrm>
            <a:off x="457200" y="1604520"/>
            <a:ext cx="401580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68" name="PlaceHolder 3"/>
          <p:cNvSpPr>
            <a:spLocks noGrp="1"/>
          </p:cNvSpPr>
          <p:nvPr>
            <p:ph type="body"/>
          </p:nvPr>
        </p:nvSpPr>
        <p:spPr>
          <a:xfrm>
            <a:off x="467424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69" name="PlaceHolder 4"/>
          <p:cNvSpPr>
            <a:spLocks noGrp="1"/>
          </p:cNvSpPr>
          <p:nvPr>
            <p:ph type="body"/>
          </p:nvPr>
        </p:nvSpPr>
        <p:spPr>
          <a:xfrm>
            <a:off x="4674240" y="368208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71" name="PlaceHolder 2"/>
          <p:cNvSpPr>
            <a:spLocks noGrp="1"/>
          </p:cNvSpPr>
          <p:nvPr>
            <p:ph type="body"/>
          </p:nvPr>
        </p:nvSpPr>
        <p:spPr>
          <a:xfrm>
            <a:off x="45720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72" name="PlaceHolder 3"/>
          <p:cNvSpPr>
            <a:spLocks noGrp="1"/>
          </p:cNvSpPr>
          <p:nvPr>
            <p:ph type="body"/>
          </p:nvPr>
        </p:nvSpPr>
        <p:spPr>
          <a:xfrm>
            <a:off x="467424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73" name="PlaceHolder 4"/>
          <p:cNvSpPr>
            <a:spLocks noGrp="1"/>
          </p:cNvSpPr>
          <p:nvPr>
            <p:ph type="body"/>
          </p:nvPr>
        </p:nvSpPr>
        <p:spPr>
          <a:xfrm>
            <a:off x="457200" y="3682080"/>
            <a:ext cx="822924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75" name="PlaceHolder 2"/>
          <p:cNvSpPr>
            <a:spLocks noGrp="1"/>
          </p:cNvSpPr>
          <p:nvPr>
            <p:ph type="body"/>
          </p:nvPr>
        </p:nvSpPr>
        <p:spPr>
          <a:xfrm>
            <a:off x="457200" y="1604520"/>
            <a:ext cx="822924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76" name="PlaceHolder 3"/>
          <p:cNvSpPr>
            <a:spLocks noGrp="1"/>
          </p:cNvSpPr>
          <p:nvPr>
            <p:ph type="body"/>
          </p:nvPr>
        </p:nvSpPr>
        <p:spPr>
          <a:xfrm>
            <a:off x="457200" y="3682080"/>
            <a:ext cx="822924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78" name="PlaceHolder 2"/>
          <p:cNvSpPr>
            <a:spLocks noGrp="1"/>
          </p:cNvSpPr>
          <p:nvPr>
            <p:ph type="body"/>
          </p:nvPr>
        </p:nvSpPr>
        <p:spPr>
          <a:xfrm>
            <a:off x="45720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79" name="PlaceHolder 3"/>
          <p:cNvSpPr>
            <a:spLocks noGrp="1"/>
          </p:cNvSpPr>
          <p:nvPr>
            <p:ph type="body"/>
          </p:nvPr>
        </p:nvSpPr>
        <p:spPr>
          <a:xfrm>
            <a:off x="467424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80" name="PlaceHolder 4"/>
          <p:cNvSpPr>
            <a:spLocks noGrp="1"/>
          </p:cNvSpPr>
          <p:nvPr>
            <p:ph type="body"/>
          </p:nvPr>
        </p:nvSpPr>
        <p:spPr>
          <a:xfrm>
            <a:off x="4674240" y="368208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81" name="PlaceHolder 5"/>
          <p:cNvSpPr>
            <a:spLocks noGrp="1"/>
          </p:cNvSpPr>
          <p:nvPr>
            <p:ph type="body"/>
          </p:nvPr>
        </p:nvSpPr>
        <p:spPr>
          <a:xfrm>
            <a:off x="457200" y="368208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83" name="PlaceHolder 2"/>
          <p:cNvSpPr>
            <a:spLocks noGrp="1"/>
          </p:cNvSpPr>
          <p:nvPr>
            <p:ph type="body"/>
          </p:nvPr>
        </p:nvSpPr>
        <p:spPr>
          <a:xfrm>
            <a:off x="457200" y="1604520"/>
            <a:ext cx="822924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84" name="PlaceHolder 3"/>
          <p:cNvSpPr>
            <a:spLocks noGrp="1"/>
          </p:cNvSpPr>
          <p:nvPr>
            <p:ph type="body"/>
          </p:nvPr>
        </p:nvSpPr>
        <p:spPr>
          <a:xfrm>
            <a:off x="457200" y="1604520"/>
            <a:ext cx="822924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pic>
        <p:nvPicPr>
          <p:cNvPr id="85" name="" descr=""/>
          <p:cNvPicPr/>
          <p:nvPr/>
        </p:nvPicPr>
        <p:blipFill>
          <a:blip r:embed="rId2"/>
          <a:stretch/>
        </p:blipFill>
        <p:spPr>
          <a:xfrm>
            <a:off x="2079000" y="1604520"/>
            <a:ext cx="4984920" cy="3977280"/>
          </a:xfrm>
          <a:prstGeom prst="rect">
            <a:avLst/>
          </a:prstGeom>
          <a:ln>
            <a:noFill/>
          </a:ln>
        </p:spPr>
      </p:pic>
      <p:pic>
        <p:nvPicPr>
          <p:cNvPr id="86" name="" descr=""/>
          <p:cNvPicPr/>
          <p:nvPr/>
        </p:nvPicPr>
        <p:blipFill>
          <a:blip r:embed="rId3"/>
          <a:stretch/>
        </p:blipFill>
        <p:spPr>
          <a:xfrm>
            <a:off x="2079000" y="1604520"/>
            <a:ext cx="4984920" cy="397728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96" name="PlaceHolder 2"/>
          <p:cNvSpPr>
            <a:spLocks noGrp="1"/>
          </p:cNvSpPr>
          <p:nvPr>
            <p:ph type="subTitle"/>
          </p:nvPr>
        </p:nvSpPr>
        <p:spPr>
          <a:xfrm>
            <a:off x="457200" y="1604520"/>
            <a:ext cx="8229240" cy="3977280"/>
          </a:xfrm>
          <a:prstGeom prst="rect">
            <a:avLst/>
          </a:prstGeom>
        </p:spPr>
        <p:txBody>
          <a:bodyPr lIns="0" rIns="0" tIns="0" bIns="0" anchor="ctr"/>
          <a:p>
            <a:pPr algn="ctr"/>
            <a:endParaRPr lang="fr-CA"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98" name="PlaceHolder 2"/>
          <p:cNvSpPr>
            <a:spLocks noGrp="1"/>
          </p:cNvSpPr>
          <p:nvPr>
            <p:ph type="body"/>
          </p:nvPr>
        </p:nvSpPr>
        <p:spPr>
          <a:xfrm>
            <a:off x="457200" y="1604520"/>
            <a:ext cx="822924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100" name="PlaceHolder 2"/>
          <p:cNvSpPr>
            <a:spLocks noGrp="1"/>
          </p:cNvSpPr>
          <p:nvPr>
            <p:ph type="body"/>
          </p:nvPr>
        </p:nvSpPr>
        <p:spPr>
          <a:xfrm>
            <a:off x="457200" y="1604520"/>
            <a:ext cx="401580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101" name="PlaceHolder 3"/>
          <p:cNvSpPr>
            <a:spLocks noGrp="1"/>
          </p:cNvSpPr>
          <p:nvPr>
            <p:ph type="body"/>
          </p:nvPr>
        </p:nvSpPr>
        <p:spPr>
          <a:xfrm>
            <a:off x="4674240" y="1604520"/>
            <a:ext cx="401580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15" name="PlaceHolder 2"/>
          <p:cNvSpPr>
            <a:spLocks noGrp="1"/>
          </p:cNvSpPr>
          <p:nvPr>
            <p:ph type="body"/>
          </p:nvPr>
        </p:nvSpPr>
        <p:spPr>
          <a:xfrm>
            <a:off x="457200" y="1604520"/>
            <a:ext cx="822924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03" name="PlaceHolder 1"/>
          <p:cNvSpPr>
            <a:spLocks noGrp="1"/>
          </p:cNvSpPr>
          <p:nvPr>
            <p:ph type="subTitle"/>
          </p:nvPr>
        </p:nvSpPr>
        <p:spPr>
          <a:xfrm>
            <a:off x="457200" y="273600"/>
            <a:ext cx="8229240" cy="5307840"/>
          </a:xfrm>
          <a:prstGeom prst="rect">
            <a:avLst/>
          </a:prstGeom>
        </p:spPr>
        <p:txBody>
          <a:bodyPr lIns="0" rIns="0" tIns="0" bIns="0" anchor="ctr"/>
          <a:p>
            <a:pPr algn="ctr"/>
            <a:endParaRPr lang="fr-CA"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105" name="PlaceHolder 2"/>
          <p:cNvSpPr>
            <a:spLocks noGrp="1"/>
          </p:cNvSpPr>
          <p:nvPr>
            <p:ph type="body"/>
          </p:nvPr>
        </p:nvSpPr>
        <p:spPr>
          <a:xfrm>
            <a:off x="45720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106" name="PlaceHolder 3"/>
          <p:cNvSpPr>
            <a:spLocks noGrp="1"/>
          </p:cNvSpPr>
          <p:nvPr>
            <p:ph type="body"/>
          </p:nvPr>
        </p:nvSpPr>
        <p:spPr>
          <a:xfrm>
            <a:off x="457200" y="368208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107" name="PlaceHolder 4"/>
          <p:cNvSpPr>
            <a:spLocks noGrp="1"/>
          </p:cNvSpPr>
          <p:nvPr>
            <p:ph type="body"/>
          </p:nvPr>
        </p:nvSpPr>
        <p:spPr>
          <a:xfrm>
            <a:off x="4674240" y="1604520"/>
            <a:ext cx="401580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109" name="PlaceHolder 2"/>
          <p:cNvSpPr>
            <a:spLocks noGrp="1"/>
          </p:cNvSpPr>
          <p:nvPr>
            <p:ph type="body"/>
          </p:nvPr>
        </p:nvSpPr>
        <p:spPr>
          <a:xfrm>
            <a:off x="457200" y="1604520"/>
            <a:ext cx="401580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110" name="PlaceHolder 3"/>
          <p:cNvSpPr>
            <a:spLocks noGrp="1"/>
          </p:cNvSpPr>
          <p:nvPr>
            <p:ph type="body"/>
          </p:nvPr>
        </p:nvSpPr>
        <p:spPr>
          <a:xfrm>
            <a:off x="467424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111" name="PlaceHolder 4"/>
          <p:cNvSpPr>
            <a:spLocks noGrp="1"/>
          </p:cNvSpPr>
          <p:nvPr>
            <p:ph type="body"/>
          </p:nvPr>
        </p:nvSpPr>
        <p:spPr>
          <a:xfrm>
            <a:off x="4674240" y="368208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113" name="PlaceHolder 2"/>
          <p:cNvSpPr>
            <a:spLocks noGrp="1"/>
          </p:cNvSpPr>
          <p:nvPr>
            <p:ph type="body"/>
          </p:nvPr>
        </p:nvSpPr>
        <p:spPr>
          <a:xfrm>
            <a:off x="45720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114" name="PlaceHolder 3"/>
          <p:cNvSpPr>
            <a:spLocks noGrp="1"/>
          </p:cNvSpPr>
          <p:nvPr>
            <p:ph type="body"/>
          </p:nvPr>
        </p:nvSpPr>
        <p:spPr>
          <a:xfrm>
            <a:off x="467424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115" name="PlaceHolder 4"/>
          <p:cNvSpPr>
            <a:spLocks noGrp="1"/>
          </p:cNvSpPr>
          <p:nvPr>
            <p:ph type="body"/>
          </p:nvPr>
        </p:nvSpPr>
        <p:spPr>
          <a:xfrm>
            <a:off x="457200" y="3682080"/>
            <a:ext cx="822924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117" name="PlaceHolder 2"/>
          <p:cNvSpPr>
            <a:spLocks noGrp="1"/>
          </p:cNvSpPr>
          <p:nvPr>
            <p:ph type="body"/>
          </p:nvPr>
        </p:nvSpPr>
        <p:spPr>
          <a:xfrm>
            <a:off x="457200" y="1604520"/>
            <a:ext cx="822924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118" name="PlaceHolder 3"/>
          <p:cNvSpPr>
            <a:spLocks noGrp="1"/>
          </p:cNvSpPr>
          <p:nvPr>
            <p:ph type="body"/>
          </p:nvPr>
        </p:nvSpPr>
        <p:spPr>
          <a:xfrm>
            <a:off x="457200" y="3682080"/>
            <a:ext cx="822924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120" name="PlaceHolder 2"/>
          <p:cNvSpPr>
            <a:spLocks noGrp="1"/>
          </p:cNvSpPr>
          <p:nvPr>
            <p:ph type="body"/>
          </p:nvPr>
        </p:nvSpPr>
        <p:spPr>
          <a:xfrm>
            <a:off x="45720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121" name="PlaceHolder 3"/>
          <p:cNvSpPr>
            <a:spLocks noGrp="1"/>
          </p:cNvSpPr>
          <p:nvPr>
            <p:ph type="body"/>
          </p:nvPr>
        </p:nvSpPr>
        <p:spPr>
          <a:xfrm>
            <a:off x="467424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122" name="PlaceHolder 4"/>
          <p:cNvSpPr>
            <a:spLocks noGrp="1"/>
          </p:cNvSpPr>
          <p:nvPr>
            <p:ph type="body"/>
          </p:nvPr>
        </p:nvSpPr>
        <p:spPr>
          <a:xfrm>
            <a:off x="4674240" y="368208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123" name="PlaceHolder 5"/>
          <p:cNvSpPr>
            <a:spLocks noGrp="1"/>
          </p:cNvSpPr>
          <p:nvPr>
            <p:ph type="body"/>
          </p:nvPr>
        </p:nvSpPr>
        <p:spPr>
          <a:xfrm>
            <a:off x="457200" y="368208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125" name="PlaceHolder 2"/>
          <p:cNvSpPr>
            <a:spLocks noGrp="1"/>
          </p:cNvSpPr>
          <p:nvPr>
            <p:ph type="body"/>
          </p:nvPr>
        </p:nvSpPr>
        <p:spPr>
          <a:xfrm>
            <a:off x="457200" y="1604520"/>
            <a:ext cx="822924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126" name="PlaceHolder 3"/>
          <p:cNvSpPr>
            <a:spLocks noGrp="1"/>
          </p:cNvSpPr>
          <p:nvPr>
            <p:ph type="body"/>
          </p:nvPr>
        </p:nvSpPr>
        <p:spPr>
          <a:xfrm>
            <a:off x="457200" y="1604520"/>
            <a:ext cx="822924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pic>
        <p:nvPicPr>
          <p:cNvPr id="127" name="" descr=""/>
          <p:cNvPicPr/>
          <p:nvPr/>
        </p:nvPicPr>
        <p:blipFill>
          <a:blip r:embed="rId2"/>
          <a:stretch/>
        </p:blipFill>
        <p:spPr>
          <a:xfrm>
            <a:off x="2079000" y="1604520"/>
            <a:ext cx="4984920" cy="3977280"/>
          </a:xfrm>
          <a:prstGeom prst="rect">
            <a:avLst/>
          </a:prstGeom>
          <a:ln>
            <a:noFill/>
          </a:ln>
        </p:spPr>
      </p:pic>
      <p:pic>
        <p:nvPicPr>
          <p:cNvPr id="128" name="" descr=""/>
          <p:cNvPicPr/>
          <p:nvPr/>
        </p:nvPicPr>
        <p:blipFill>
          <a:blip r:embed="rId3"/>
          <a:stretch/>
        </p:blipFill>
        <p:spPr>
          <a:xfrm>
            <a:off x="2079000" y="1604520"/>
            <a:ext cx="4984920" cy="397728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137" name="PlaceHolder 2"/>
          <p:cNvSpPr>
            <a:spLocks noGrp="1"/>
          </p:cNvSpPr>
          <p:nvPr>
            <p:ph type="subTitle"/>
          </p:nvPr>
        </p:nvSpPr>
        <p:spPr>
          <a:xfrm>
            <a:off x="457200" y="1604520"/>
            <a:ext cx="8229240" cy="3977280"/>
          </a:xfrm>
          <a:prstGeom prst="rect">
            <a:avLst/>
          </a:prstGeom>
        </p:spPr>
        <p:txBody>
          <a:bodyPr lIns="0" rIns="0" tIns="0" bIns="0" anchor="ctr"/>
          <a:p>
            <a:pPr algn="ctr"/>
            <a:endParaRPr lang="fr-CA" sz="3200" spc="-1" strike="noStrike">
              <a:solidFill>
                <a:srgbClr val="000000"/>
              </a:solidFill>
              <a:uFill>
                <a:solidFill>
                  <a:srgbClr val="ffffff"/>
                </a:solidFill>
              </a:u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139" name="PlaceHolder 2"/>
          <p:cNvSpPr>
            <a:spLocks noGrp="1"/>
          </p:cNvSpPr>
          <p:nvPr>
            <p:ph type="body"/>
          </p:nvPr>
        </p:nvSpPr>
        <p:spPr>
          <a:xfrm>
            <a:off x="457200" y="1604520"/>
            <a:ext cx="822924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17" name="PlaceHolder 2"/>
          <p:cNvSpPr>
            <a:spLocks noGrp="1"/>
          </p:cNvSpPr>
          <p:nvPr>
            <p:ph type="body"/>
          </p:nvPr>
        </p:nvSpPr>
        <p:spPr>
          <a:xfrm>
            <a:off x="457200" y="1604520"/>
            <a:ext cx="401580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18" name="PlaceHolder 3"/>
          <p:cNvSpPr>
            <a:spLocks noGrp="1"/>
          </p:cNvSpPr>
          <p:nvPr>
            <p:ph type="body"/>
          </p:nvPr>
        </p:nvSpPr>
        <p:spPr>
          <a:xfrm>
            <a:off x="4674240" y="1604520"/>
            <a:ext cx="401580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141" name="PlaceHolder 2"/>
          <p:cNvSpPr>
            <a:spLocks noGrp="1"/>
          </p:cNvSpPr>
          <p:nvPr>
            <p:ph type="body"/>
          </p:nvPr>
        </p:nvSpPr>
        <p:spPr>
          <a:xfrm>
            <a:off x="457200" y="1604520"/>
            <a:ext cx="401580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142" name="PlaceHolder 3"/>
          <p:cNvSpPr>
            <a:spLocks noGrp="1"/>
          </p:cNvSpPr>
          <p:nvPr>
            <p:ph type="body"/>
          </p:nvPr>
        </p:nvSpPr>
        <p:spPr>
          <a:xfrm>
            <a:off x="4674240" y="1604520"/>
            <a:ext cx="401580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44" name="PlaceHolder 1"/>
          <p:cNvSpPr>
            <a:spLocks noGrp="1"/>
          </p:cNvSpPr>
          <p:nvPr>
            <p:ph type="subTitle"/>
          </p:nvPr>
        </p:nvSpPr>
        <p:spPr>
          <a:xfrm>
            <a:off x="457200" y="273600"/>
            <a:ext cx="8229240" cy="5307840"/>
          </a:xfrm>
          <a:prstGeom prst="rect">
            <a:avLst/>
          </a:prstGeom>
        </p:spPr>
        <p:txBody>
          <a:bodyPr lIns="0" rIns="0" tIns="0" bIns="0" anchor="ctr"/>
          <a:p>
            <a:pPr algn="ctr"/>
            <a:endParaRPr lang="fr-CA" sz="3200" spc="-1" strike="noStrike">
              <a:solidFill>
                <a:srgbClr val="000000"/>
              </a:solidFill>
              <a:uFill>
                <a:solidFill>
                  <a:srgbClr val="ffffff"/>
                </a:solidFill>
              </a:u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146" name="PlaceHolder 2"/>
          <p:cNvSpPr>
            <a:spLocks noGrp="1"/>
          </p:cNvSpPr>
          <p:nvPr>
            <p:ph type="body"/>
          </p:nvPr>
        </p:nvSpPr>
        <p:spPr>
          <a:xfrm>
            <a:off x="45720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147" name="PlaceHolder 3"/>
          <p:cNvSpPr>
            <a:spLocks noGrp="1"/>
          </p:cNvSpPr>
          <p:nvPr>
            <p:ph type="body"/>
          </p:nvPr>
        </p:nvSpPr>
        <p:spPr>
          <a:xfrm>
            <a:off x="457200" y="368208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148" name="PlaceHolder 4"/>
          <p:cNvSpPr>
            <a:spLocks noGrp="1"/>
          </p:cNvSpPr>
          <p:nvPr>
            <p:ph type="body"/>
          </p:nvPr>
        </p:nvSpPr>
        <p:spPr>
          <a:xfrm>
            <a:off x="4674240" y="1604520"/>
            <a:ext cx="401580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150" name="PlaceHolder 2"/>
          <p:cNvSpPr>
            <a:spLocks noGrp="1"/>
          </p:cNvSpPr>
          <p:nvPr>
            <p:ph type="body"/>
          </p:nvPr>
        </p:nvSpPr>
        <p:spPr>
          <a:xfrm>
            <a:off x="457200" y="1604520"/>
            <a:ext cx="401580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151" name="PlaceHolder 3"/>
          <p:cNvSpPr>
            <a:spLocks noGrp="1"/>
          </p:cNvSpPr>
          <p:nvPr>
            <p:ph type="body"/>
          </p:nvPr>
        </p:nvSpPr>
        <p:spPr>
          <a:xfrm>
            <a:off x="467424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152" name="PlaceHolder 4"/>
          <p:cNvSpPr>
            <a:spLocks noGrp="1"/>
          </p:cNvSpPr>
          <p:nvPr>
            <p:ph type="body"/>
          </p:nvPr>
        </p:nvSpPr>
        <p:spPr>
          <a:xfrm>
            <a:off x="4674240" y="368208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154" name="PlaceHolder 2"/>
          <p:cNvSpPr>
            <a:spLocks noGrp="1"/>
          </p:cNvSpPr>
          <p:nvPr>
            <p:ph type="body"/>
          </p:nvPr>
        </p:nvSpPr>
        <p:spPr>
          <a:xfrm>
            <a:off x="45720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155" name="PlaceHolder 3"/>
          <p:cNvSpPr>
            <a:spLocks noGrp="1"/>
          </p:cNvSpPr>
          <p:nvPr>
            <p:ph type="body"/>
          </p:nvPr>
        </p:nvSpPr>
        <p:spPr>
          <a:xfrm>
            <a:off x="467424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156" name="PlaceHolder 4"/>
          <p:cNvSpPr>
            <a:spLocks noGrp="1"/>
          </p:cNvSpPr>
          <p:nvPr>
            <p:ph type="body"/>
          </p:nvPr>
        </p:nvSpPr>
        <p:spPr>
          <a:xfrm>
            <a:off x="457200" y="3682080"/>
            <a:ext cx="822924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158" name="PlaceHolder 2"/>
          <p:cNvSpPr>
            <a:spLocks noGrp="1"/>
          </p:cNvSpPr>
          <p:nvPr>
            <p:ph type="body"/>
          </p:nvPr>
        </p:nvSpPr>
        <p:spPr>
          <a:xfrm>
            <a:off x="457200" y="1604520"/>
            <a:ext cx="822924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159" name="PlaceHolder 3"/>
          <p:cNvSpPr>
            <a:spLocks noGrp="1"/>
          </p:cNvSpPr>
          <p:nvPr>
            <p:ph type="body"/>
          </p:nvPr>
        </p:nvSpPr>
        <p:spPr>
          <a:xfrm>
            <a:off x="457200" y="3682080"/>
            <a:ext cx="822924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161" name="PlaceHolder 2"/>
          <p:cNvSpPr>
            <a:spLocks noGrp="1"/>
          </p:cNvSpPr>
          <p:nvPr>
            <p:ph type="body"/>
          </p:nvPr>
        </p:nvSpPr>
        <p:spPr>
          <a:xfrm>
            <a:off x="45720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162" name="PlaceHolder 3"/>
          <p:cNvSpPr>
            <a:spLocks noGrp="1"/>
          </p:cNvSpPr>
          <p:nvPr>
            <p:ph type="body"/>
          </p:nvPr>
        </p:nvSpPr>
        <p:spPr>
          <a:xfrm>
            <a:off x="467424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163" name="PlaceHolder 4"/>
          <p:cNvSpPr>
            <a:spLocks noGrp="1"/>
          </p:cNvSpPr>
          <p:nvPr>
            <p:ph type="body"/>
          </p:nvPr>
        </p:nvSpPr>
        <p:spPr>
          <a:xfrm>
            <a:off x="4674240" y="368208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164" name="PlaceHolder 5"/>
          <p:cNvSpPr>
            <a:spLocks noGrp="1"/>
          </p:cNvSpPr>
          <p:nvPr>
            <p:ph type="body"/>
          </p:nvPr>
        </p:nvSpPr>
        <p:spPr>
          <a:xfrm>
            <a:off x="457200" y="368208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166" name="PlaceHolder 2"/>
          <p:cNvSpPr>
            <a:spLocks noGrp="1"/>
          </p:cNvSpPr>
          <p:nvPr>
            <p:ph type="body"/>
          </p:nvPr>
        </p:nvSpPr>
        <p:spPr>
          <a:xfrm>
            <a:off x="457200" y="1604520"/>
            <a:ext cx="822924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167" name="PlaceHolder 3"/>
          <p:cNvSpPr>
            <a:spLocks noGrp="1"/>
          </p:cNvSpPr>
          <p:nvPr>
            <p:ph type="body"/>
          </p:nvPr>
        </p:nvSpPr>
        <p:spPr>
          <a:xfrm>
            <a:off x="457200" y="1604520"/>
            <a:ext cx="822924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pic>
        <p:nvPicPr>
          <p:cNvPr id="168" name="" descr=""/>
          <p:cNvPicPr/>
          <p:nvPr/>
        </p:nvPicPr>
        <p:blipFill>
          <a:blip r:embed="rId2"/>
          <a:stretch/>
        </p:blipFill>
        <p:spPr>
          <a:xfrm>
            <a:off x="2079000" y="1604520"/>
            <a:ext cx="4984920" cy="3977280"/>
          </a:xfrm>
          <a:prstGeom prst="rect">
            <a:avLst/>
          </a:prstGeom>
          <a:ln>
            <a:noFill/>
          </a:ln>
        </p:spPr>
      </p:pic>
      <p:pic>
        <p:nvPicPr>
          <p:cNvPr id="169" name="" descr=""/>
          <p:cNvPicPr/>
          <p:nvPr/>
        </p:nvPicPr>
        <p:blipFill>
          <a:blip r:embed="rId3"/>
          <a:stretch/>
        </p:blipFill>
        <p:spPr>
          <a:xfrm>
            <a:off x="2079000" y="1604520"/>
            <a:ext cx="4984920" cy="3977280"/>
          </a:xfrm>
          <a:prstGeom prst="rect">
            <a:avLst/>
          </a:prstGeom>
          <a:ln>
            <a:noFill/>
          </a:ln>
        </p:spPr>
      </p:pic>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77"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178" name="PlaceHolder 2"/>
          <p:cNvSpPr>
            <a:spLocks noGrp="1"/>
          </p:cNvSpPr>
          <p:nvPr>
            <p:ph type="subTitle"/>
          </p:nvPr>
        </p:nvSpPr>
        <p:spPr>
          <a:xfrm>
            <a:off x="457200" y="1604520"/>
            <a:ext cx="8229240" cy="3977280"/>
          </a:xfrm>
          <a:prstGeom prst="rect">
            <a:avLst/>
          </a:prstGeom>
        </p:spPr>
        <p:txBody>
          <a:bodyPr lIns="0" rIns="0" tIns="0" bIns="0" anchor="ctr"/>
          <a:p>
            <a:pPr algn="ctr"/>
            <a:endParaRPr lang="fr-CA" sz="3200" spc="-1" strike="noStrike">
              <a:solidFill>
                <a:srgbClr val="000000"/>
              </a:solidFill>
              <a:uFill>
                <a:solidFill>
                  <a:srgbClr val="ffffff"/>
                </a:solidFill>
              </a:uFill>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180" name="PlaceHolder 2"/>
          <p:cNvSpPr>
            <a:spLocks noGrp="1"/>
          </p:cNvSpPr>
          <p:nvPr>
            <p:ph type="body"/>
          </p:nvPr>
        </p:nvSpPr>
        <p:spPr>
          <a:xfrm>
            <a:off x="457200" y="1604520"/>
            <a:ext cx="822924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182" name="PlaceHolder 2"/>
          <p:cNvSpPr>
            <a:spLocks noGrp="1"/>
          </p:cNvSpPr>
          <p:nvPr>
            <p:ph type="body"/>
          </p:nvPr>
        </p:nvSpPr>
        <p:spPr>
          <a:xfrm>
            <a:off x="457200" y="1604520"/>
            <a:ext cx="401580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183" name="PlaceHolder 3"/>
          <p:cNvSpPr>
            <a:spLocks noGrp="1"/>
          </p:cNvSpPr>
          <p:nvPr>
            <p:ph type="body"/>
          </p:nvPr>
        </p:nvSpPr>
        <p:spPr>
          <a:xfrm>
            <a:off x="4674240" y="1604520"/>
            <a:ext cx="401580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85" name="PlaceHolder 1"/>
          <p:cNvSpPr>
            <a:spLocks noGrp="1"/>
          </p:cNvSpPr>
          <p:nvPr>
            <p:ph type="subTitle"/>
          </p:nvPr>
        </p:nvSpPr>
        <p:spPr>
          <a:xfrm>
            <a:off x="457200" y="273600"/>
            <a:ext cx="8229240" cy="5307840"/>
          </a:xfrm>
          <a:prstGeom prst="rect">
            <a:avLst/>
          </a:prstGeom>
        </p:spPr>
        <p:txBody>
          <a:bodyPr lIns="0" rIns="0" tIns="0" bIns="0" anchor="ctr"/>
          <a:p>
            <a:pPr algn="ctr"/>
            <a:endParaRPr lang="fr-CA" sz="3200" spc="-1" strike="noStrike">
              <a:solidFill>
                <a:srgbClr val="000000"/>
              </a:solidFill>
              <a:uFill>
                <a:solidFill>
                  <a:srgbClr val="ffffff"/>
                </a:solidFill>
              </a:uFill>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187" name="PlaceHolder 2"/>
          <p:cNvSpPr>
            <a:spLocks noGrp="1"/>
          </p:cNvSpPr>
          <p:nvPr>
            <p:ph type="body"/>
          </p:nvPr>
        </p:nvSpPr>
        <p:spPr>
          <a:xfrm>
            <a:off x="45720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188" name="PlaceHolder 3"/>
          <p:cNvSpPr>
            <a:spLocks noGrp="1"/>
          </p:cNvSpPr>
          <p:nvPr>
            <p:ph type="body"/>
          </p:nvPr>
        </p:nvSpPr>
        <p:spPr>
          <a:xfrm>
            <a:off x="457200" y="368208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189" name="PlaceHolder 4"/>
          <p:cNvSpPr>
            <a:spLocks noGrp="1"/>
          </p:cNvSpPr>
          <p:nvPr>
            <p:ph type="body"/>
          </p:nvPr>
        </p:nvSpPr>
        <p:spPr>
          <a:xfrm>
            <a:off x="4674240" y="1604520"/>
            <a:ext cx="401580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191" name="PlaceHolder 2"/>
          <p:cNvSpPr>
            <a:spLocks noGrp="1"/>
          </p:cNvSpPr>
          <p:nvPr>
            <p:ph type="body"/>
          </p:nvPr>
        </p:nvSpPr>
        <p:spPr>
          <a:xfrm>
            <a:off x="457200" y="1604520"/>
            <a:ext cx="401580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192" name="PlaceHolder 3"/>
          <p:cNvSpPr>
            <a:spLocks noGrp="1"/>
          </p:cNvSpPr>
          <p:nvPr>
            <p:ph type="body"/>
          </p:nvPr>
        </p:nvSpPr>
        <p:spPr>
          <a:xfrm>
            <a:off x="467424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193" name="PlaceHolder 4"/>
          <p:cNvSpPr>
            <a:spLocks noGrp="1"/>
          </p:cNvSpPr>
          <p:nvPr>
            <p:ph type="body"/>
          </p:nvPr>
        </p:nvSpPr>
        <p:spPr>
          <a:xfrm>
            <a:off x="4674240" y="368208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195" name="PlaceHolder 2"/>
          <p:cNvSpPr>
            <a:spLocks noGrp="1"/>
          </p:cNvSpPr>
          <p:nvPr>
            <p:ph type="body"/>
          </p:nvPr>
        </p:nvSpPr>
        <p:spPr>
          <a:xfrm>
            <a:off x="45720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196" name="PlaceHolder 3"/>
          <p:cNvSpPr>
            <a:spLocks noGrp="1"/>
          </p:cNvSpPr>
          <p:nvPr>
            <p:ph type="body"/>
          </p:nvPr>
        </p:nvSpPr>
        <p:spPr>
          <a:xfrm>
            <a:off x="467424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197" name="PlaceHolder 4"/>
          <p:cNvSpPr>
            <a:spLocks noGrp="1"/>
          </p:cNvSpPr>
          <p:nvPr>
            <p:ph type="body"/>
          </p:nvPr>
        </p:nvSpPr>
        <p:spPr>
          <a:xfrm>
            <a:off x="457200" y="3682080"/>
            <a:ext cx="822924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199" name="PlaceHolder 2"/>
          <p:cNvSpPr>
            <a:spLocks noGrp="1"/>
          </p:cNvSpPr>
          <p:nvPr>
            <p:ph type="body"/>
          </p:nvPr>
        </p:nvSpPr>
        <p:spPr>
          <a:xfrm>
            <a:off x="457200" y="1604520"/>
            <a:ext cx="822924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200" name="PlaceHolder 3"/>
          <p:cNvSpPr>
            <a:spLocks noGrp="1"/>
          </p:cNvSpPr>
          <p:nvPr>
            <p:ph type="body"/>
          </p:nvPr>
        </p:nvSpPr>
        <p:spPr>
          <a:xfrm>
            <a:off x="457200" y="3682080"/>
            <a:ext cx="822924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202" name="PlaceHolder 2"/>
          <p:cNvSpPr>
            <a:spLocks noGrp="1"/>
          </p:cNvSpPr>
          <p:nvPr>
            <p:ph type="body"/>
          </p:nvPr>
        </p:nvSpPr>
        <p:spPr>
          <a:xfrm>
            <a:off x="45720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203" name="PlaceHolder 3"/>
          <p:cNvSpPr>
            <a:spLocks noGrp="1"/>
          </p:cNvSpPr>
          <p:nvPr>
            <p:ph type="body"/>
          </p:nvPr>
        </p:nvSpPr>
        <p:spPr>
          <a:xfrm>
            <a:off x="467424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204" name="PlaceHolder 4"/>
          <p:cNvSpPr>
            <a:spLocks noGrp="1"/>
          </p:cNvSpPr>
          <p:nvPr>
            <p:ph type="body"/>
          </p:nvPr>
        </p:nvSpPr>
        <p:spPr>
          <a:xfrm>
            <a:off x="4674240" y="368208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205" name="PlaceHolder 5"/>
          <p:cNvSpPr>
            <a:spLocks noGrp="1"/>
          </p:cNvSpPr>
          <p:nvPr>
            <p:ph type="body"/>
          </p:nvPr>
        </p:nvSpPr>
        <p:spPr>
          <a:xfrm>
            <a:off x="457200" y="368208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20" name="PlaceHolder 1"/>
          <p:cNvSpPr>
            <a:spLocks noGrp="1"/>
          </p:cNvSpPr>
          <p:nvPr>
            <p:ph type="subTitle"/>
          </p:nvPr>
        </p:nvSpPr>
        <p:spPr>
          <a:xfrm>
            <a:off x="457200" y="273600"/>
            <a:ext cx="8229240" cy="5307840"/>
          </a:xfrm>
          <a:prstGeom prst="rect">
            <a:avLst/>
          </a:prstGeom>
        </p:spPr>
        <p:txBody>
          <a:bodyPr lIns="0" rIns="0" tIns="0" bIns="0" anchor="ctr"/>
          <a:p>
            <a:pPr algn="ctr"/>
            <a:endParaRPr lang="fr-CA" sz="3200" spc="-1" strike="noStrike">
              <a:solidFill>
                <a:srgbClr val="000000"/>
              </a:solidFill>
              <a:uFill>
                <a:solidFill>
                  <a:srgbClr val="ffffff"/>
                </a:solidFill>
              </a:uFill>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207" name="PlaceHolder 2"/>
          <p:cNvSpPr>
            <a:spLocks noGrp="1"/>
          </p:cNvSpPr>
          <p:nvPr>
            <p:ph type="body"/>
          </p:nvPr>
        </p:nvSpPr>
        <p:spPr>
          <a:xfrm>
            <a:off x="457200" y="1604520"/>
            <a:ext cx="822924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208" name="PlaceHolder 3"/>
          <p:cNvSpPr>
            <a:spLocks noGrp="1"/>
          </p:cNvSpPr>
          <p:nvPr>
            <p:ph type="body"/>
          </p:nvPr>
        </p:nvSpPr>
        <p:spPr>
          <a:xfrm>
            <a:off x="457200" y="1604520"/>
            <a:ext cx="822924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pic>
        <p:nvPicPr>
          <p:cNvPr id="209" name="" descr=""/>
          <p:cNvPicPr/>
          <p:nvPr/>
        </p:nvPicPr>
        <p:blipFill>
          <a:blip r:embed="rId2"/>
          <a:stretch/>
        </p:blipFill>
        <p:spPr>
          <a:xfrm>
            <a:off x="2079000" y="1604520"/>
            <a:ext cx="4984920" cy="3977280"/>
          </a:xfrm>
          <a:prstGeom prst="rect">
            <a:avLst/>
          </a:prstGeom>
          <a:ln>
            <a:noFill/>
          </a:ln>
        </p:spPr>
      </p:pic>
      <p:pic>
        <p:nvPicPr>
          <p:cNvPr id="210" name="" descr=""/>
          <p:cNvPicPr/>
          <p:nvPr/>
        </p:nvPicPr>
        <p:blipFill>
          <a:blip r:embed="rId3"/>
          <a:stretch/>
        </p:blipFill>
        <p:spPr>
          <a:xfrm>
            <a:off x="2079000" y="1604520"/>
            <a:ext cx="4984920" cy="3977280"/>
          </a:xfrm>
          <a:prstGeom prst="rect">
            <a:avLst/>
          </a:prstGeom>
          <a:ln>
            <a:noFill/>
          </a:ln>
        </p:spPr>
      </p:pic>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17"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218" name="PlaceHolder 2"/>
          <p:cNvSpPr>
            <a:spLocks noGrp="1"/>
          </p:cNvSpPr>
          <p:nvPr>
            <p:ph type="subTitle"/>
          </p:nvPr>
        </p:nvSpPr>
        <p:spPr>
          <a:xfrm>
            <a:off x="457200" y="1604520"/>
            <a:ext cx="8229240" cy="3977280"/>
          </a:xfrm>
          <a:prstGeom prst="rect">
            <a:avLst/>
          </a:prstGeom>
        </p:spPr>
        <p:txBody>
          <a:bodyPr lIns="0" rIns="0" tIns="0" bIns="0" anchor="ctr"/>
          <a:p>
            <a:pPr algn="ctr"/>
            <a:endParaRPr lang="fr-CA" sz="3200" spc="-1" strike="noStrike">
              <a:solidFill>
                <a:srgbClr val="000000"/>
              </a:solidFill>
              <a:uFill>
                <a:solidFill>
                  <a:srgbClr val="ffffff"/>
                </a:solidFill>
              </a:uFill>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220" name="PlaceHolder 2"/>
          <p:cNvSpPr>
            <a:spLocks noGrp="1"/>
          </p:cNvSpPr>
          <p:nvPr>
            <p:ph type="body"/>
          </p:nvPr>
        </p:nvSpPr>
        <p:spPr>
          <a:xfrm>
            <a:off x="457200" y="1604520"/>
            <a:ext cx="822924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222" name="PlaceHolder 2"/>
          <p:cNvSpPr>
            <a:spLocks noGrp="1"/>
          </p:cNvSpPr>
          <p:nvPr>
            <p:ph type="body"/>
          </p:nvPr>
        </p:nvSpPr>
        <p:spPr>
          <a:xfrm>
            <a:off x="457200" y="1604520"/>
            <a:ext cx="401580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223" name="PlaceHolder 3"/>
          <p:cNvSpPr>
            <a:spLocks noGrp="1"/>
          </p:cNvSpPr>
          <p:nvPr>
            <p:ph type="body"/>
          </p:nvPr>
        </p:nvSpPr>
        <p:spPr>
          <a:xfrm>
            <a:off x="4674240" y="1604520"/>
            <a:ext cx="401580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224"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225" name="PlaceHolder 1"/>
          <p:cNvSpPr>
            <a:spLocks noGrp="1"/>
          </p:cNvSpPr>
          <p:nvPr>
            <p:ph type="subTitle"/>
          </p:nvPr>
        </p:nvSpPr>
        <p:spPr>
          <a:xfrm>
            <a:off x="457200" y="273600"/>
            <a:ext cx="8229240" cy="5307840"/>
          </a:xfrm>
          <a:prstGeom prst="rect">
            <a:avLst/>
          </a:prstGeom>
        </p:spPr>
        <p:txBody>
          <a:bodyPr lIns="0" rIns="0" tIns="0" bIns="0" anchor="ctr"/>
          <a:p>
            <a:pPr algn="ctr"/>
            <a:endParaRPr lang="fr-CA" sz="3200" spc="-1" strike="noStrike">
              <a:solidFill>
                <a:srgbClr val="000000"/>
              </a:solidFill>
              <a:uFill>
                <a:solidFill>
                  <a:srgbClr val="ffffff"/>
                </a:solidFill>
              </a:uFill>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227" name="PlaceHolder 2"/>
          <p:cNvSpPr>
            <a:spLocks noGrp="1"/>
          </p:cNvSpPr>
          <p:nvPr>
            <p:ph type="body"/>
          </p:nvPr>
        </p:nvSpPr>
        <p:spPr>
          <a:xfrm>
            <a:off x="45720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228" name="PlaceHolder 3"/>
          <p:cNvSpPr>
            <a:spLocks noGrp="1"/>
          </p:cNvSpPr>
          <p:nvPr>
            <p:ph type="body"/>
          </p:nvPr>
        </p:nvSpPr>
        <p:spPr>
          <a:xfrm>
            <a:off x="457200" y="368208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229" name="PlaceHolder 4"/>
          <p:cNvSpPr>
            <a:spLocks noGrp="1"/>
          </p:cNvSpPr>
          <p:nvPr>
            <p:ph type="body"/>
          </p:nvPr>
        </p:nvSpPr>
        <p:spPr>
          <a:xfrm>
            <a:off x="4674240" y="1604520"/>
            <a:ext cx="401580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231" name="PlaceHolder 2"/>
          <p:cNvSpPr>
            <a:spLocks noGrp="1"/>
          </p:cNvSpPr>
          <p:nvPr>
            <p:ph type="body"/>
          </p:nvPr>
        </p:nvSpPr>
        <p:spPr>
          <a:xfrm>
            <a:off x="457200" y="1604520"/>
            <a:ext cx="401580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232" name="PlaceHolder 3"/>
          <p:cNvSpPr>
            <a:spLocks noGrp="1"/>
          </p:cNvSpPr>
          <p:nvPr>
            <p:ph type="body"/>
          </p:nvPr>
        </p:nvSpPr>
        <p:spPr>
          <a:xfrm>
            <a:off x="467424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233" name="PlaceHolder 4"/>
          <p:cNvSpPr>
            <a:spLocks noGrp="1"/>
          </p:cNvSpPr>
          <p:nvPr>
            <p:ph type="body"/>
          </p:nvPr>
        </p:nvSpPr>
        <p:spPr>
          <a:xfrm>
            <a:off x="4674240" y="368208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235" name="PlaceHolder 2"/>
          <p:cNvSpPr>
            <a:spLocks noGrp="1"/>
          </p:cNvSpPr>
          <p:nvPr>
            <p:ph type="body"/>
          </p:nvPr>
        </p:nvSpPr>
        <p:spPr>
          <a:xfrm>
            <a:off x="45720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236" name="PlaceHolder 3"/>
          <p:cNvSpPr>
            <a:spLocks noGrp="1"/>
          </p:cNvSpPr>
          <p:nvPr>
            <p:ph type="body"/>
          </p:nvPr>
        </p:nvSpPr>
        <p:spPr>
          <a:xfrm>
            <a:off x="467424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237" name="PlaceHolder 4"/>
          <p:cNvSpPr>
            <a:spLocks noGrp="1"/>
          </p:cNvSpPr>
          <p:nvPr>
            <p:ph type="body"/>
          </p:nvPr>
        </p:nvSpPr>
        <p:spPr>
          <a:xfrm>
            <a:off x="457200" y="3682080"/>
            <a:ext cx="822924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22" name="PlaceHolder 2"/>
          <p:cNvSpPr>
            <a:spLocks noGrp="1"/>
          </p:cNvSpPr>
          <p:nvPr>
            <p:ph type="body"/>
          </p:nvPr>
        </p:nvSpPr>
        <p:spPr>
          <a:xfrm>
            <a:off x="45720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23" name="PlaceHolder 3"/>
          <p:cNvSpPr>
            <a:spLocks noGrp="1"/>
          </p:cNvSpPr>
          <p:nvPr>
            <p:ph type="body"/>
          </p:nvPr>
        </p:nvSpPr>
        <p:spPr>
          <a:xfrm>
            <a:off x="457200" y="368208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24" name="PlaceHolder 4"/>
          <p:cNvSpPr>
            <a:spLocks noGrp="1"/>
          </p:cNvSpPr>
          <p:nvPr>
            <p:ph type="body"/>
          </p:nvPr>
        </p:nvSpPr>
        <p:spPr>
          <a:xfrm>
            <a:off x="4674240" y="1604520"/>
            <a:ext cx="401580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239" name="PlaceHolder 2"/>
          <p:cNvSpPr>
            <a:spLocks noGrp="1"/>
          </p:cNvSpPr>
          <p:nvPr>
            <p:ph type="body"/>
          </p:nvPr>
        </p:nvSpPr>
        <p:spPr>
          <a:xfrm>
            <a:off x="457200" y="1604520"/>
            <a:ext cx="822924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240" name="PlaceHolder 3"/>
          <p:cNvSpPr>
            <a:spLocks noGrp="1"/>
          </p:cNvSpPr>
          <p:nvPr>
            <p:ph type="body"/>
          </p:nvPr>
        </p:nvSpPr>
        <p:spPr>
          <a:xfrm>
            <a:off x="457200" y="3682080"/>
            <a:ext cx="822924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242" name="PlaceHolder 2"/>
          <p:cNvSpPr>
            <a:spLocks noGrp="1"/>
          </p:cNvSpPr>
          <p:nvPr>
            <p:ph type="body"/>
          </p:nvPr>
        </p:nvSpPr>
        <p:spPr>
          <a:xfrm>
            <a:off x="45720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243" name="PlaceHolder 3"/>
          <p:cNvSpPr>
            <a:spLocks noGrp="1"/>
          </p:cNvSpPr>
          <p:nvPr>
            <p:ph type="body"/>
          </p:nvPr>
        </p:nvSpPr>
        <p:spPr>
          <a:xfrm>
            <a:off x="467424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244" name="PlaceHolder 4"/>
          <p:cNvSpPr>
            <a:spLocks noGrp="1"/>
          </p:cNvSpPr>
          <p:nvPr>
            <p:ph type="body"/>
          </p:nvPr>
        </p:nvSpPr>
        <p:spPr>
          <a:xfrm>
            <a:off x="4674240" y="368208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245" name="PlaceHolder 5"/>
          <p:cNvSpPr>
            <a:spLocks noGrp="1"/>
          </p:cNvSpPr>
          <p:nvPr>
            <p:ph type="body"/>
          </p:nvPr>
        </p:nvSpPr>
        <p:spPr>
          <a:xfrm>
            <a:off x="457200" y="368208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247" name="PlaceHolder 2"/>
          <p:cNvSpPr>
            <a:spLocks noGrp="1"/>
          </p:cNvSpPr>
          <p:nvPr>
            <p:ph type="body"/>
          </p:nvPr>
        </p:nvSpPr>
        <p:spPr>
          <a:xfrm>
            <a:off x="457200" y="1604520"/>
            <a:ext cx="822924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248" name="PlaceHolder 3"/>
          <p:cNvSpPr>
            <a:spLocks noGrp="1"/>
          </p:cNvSpPr>
          <p:nvPr>
            <p:ph type="body"/>
          </p:nvPr>
        </p:nvSpPr>
        <p:spPr>
          <a:xfrm>
            <a:off x="457200" y="1604520"/>
            <a:ext cx="822924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pic>
        <p:nvPicPr>
          <p:cNvPr id="249" name="" descr=""/>
          <p:cNvPicPr/>
          <p:nvPr/>
        </p:nvPicPr>
        <p:blipFill>
          <a:blip r:embed="rId2"/>
          <a:stretch/>
        </p:blipFill>
        <p:spPr>
          <a:xfrm>
            <a:off x="2079000" y="1604520"/>
            <a:ext cx="4984920" cy="3977280"/>
          </a:xfrm>
          <a:prstGeom prst="rect">
            <a:avLst/>
          </a:prstGeom>
          <a:ln>
            <a:noFill/>
          </a:ln>
        </p:spPr>
      </p:pic>
      <p:pic>
        <p:nvPicPr>
          <p:cNvPr id="250" name="" descr=""/>
          <p:cNvPicPr/>
          <p:nvPr/>
        </p:nvPicPr>
        <p:blipFill>
          <a:blip r:embed="rId3"/>
          <a:stretch/>
        </p:blipFill>
        <p:spPr>
          <a:xfrm>
            <a:off x="2079000" y="1604520"/>
            <a:ext cx="4984920" cy="3977280"/>
          </a:xfrm>
          <a:prstGeom prst="rect">
            <a:avLst/>
          </a:prstGeom>
          <a:ln>
            <a:noFill/>
          </a:ln>
        </p:spPr>
      </p:pic>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58"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259" name="PlaceHolder 2"/>
          <p:cNvSpPr>
            <a:spLocks noGrp="1"/>
          </p:cNvSpPr>
          <p:nvPr>
            <p:ph type="subTitle"/>
          </p:nvPr>
        </p:nvSpPr>
        <p:spPr>
          <a:xfrm>
            <a:off x="457200" y="1604520"/>
            <a:ext cx="8229240" cy="3977280"/>
          </a:xfrm>
          <a:prstGeom prst="rect">
            <a:avLst/>
          </a:prstGeom>
        </p:spPr>
        <p:txBody>
          <a:bodyPr lIns="0" rIns="0" tIns="0" bIns="0" anchor="ctr"/>
          <a:p>
            <a:pPr algn="ctr"/>
            <a:endParaRPr lang="fr-CA" sz="3200" spc="-1" strike="noStrike">
              <a:solidFill>
                <a:srgbClr val="000000"/>
              </a:solidFill>
              <a:uFill>
                <a:solidFill>
                  <a:srgbClr val="ffffff"/>
                </a:solidFill>
              </a:uFill>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261" name="PlaceHolder 2"/>
          <p:cNvSpPr>
            <a:spLocks noGrp="1"/>
          </p:cNvSpPr>
          <p:nvPr>
            <p:ph type="body"/>
          </p:nvPr>
        </p:nvSpPr>
        <p:spPr>
          <a:xfrm>
            <a:off x="457200" y="1604520"/>
            <a:ext cx="822924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262"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263" name="PlaceHolder 2"/>
          <p:cNvSpPr>
            <a:spLocks noGrp="1"/>
          </p:cNvSpPr>
          <p:nvPr>
            <p:ph type="body"/>
          </p:nvPr>
        </p:nvSpPr>
        <p:spPr>
          <a:xfrm>
            <a:off x="457200" y="1604520"/>
            <a:ext cx="401580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264" name="PlaceHolder 3"/>
          <p:cNvSpPr>
            <a:spLocks noGrp="1"/>
          </p:cNvSpPr>
          <p:nvPr>
            <p:ph type="body"/>
          </p:nvPr>
        </p:nvSpPr>
        <p:spPr>
          <a:xfrm>
            <a:off x="4674240" y="1604520"/>
            <a:ext cx="401580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265"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266" name="PlaceHolder 1"/>
          <p:cNvSpPr>
            <a:spLocks noGrp="1"/>
          </p:cNvSpPr>
          <p:nvPr>
            <p:ph type="subTitle"/>
          </p:nvPr>
        </p:nvSpPr>
        <p:spPr>
          <a:xfrm>
            <a:off x="457200" y="273600"/>
            <a:ext cx="8229240" cy="5307840"/>
          </a:xfrm>
          <a:prstGeom prst="rect">
            <a:avLst/>
          </a:prstGeom>
        </p:spPr>
        <p:txBody>
          <a:bodyPr lIns="0" rIns="0" tIns="0" bIns="0" anchor="ctr"/>
          <a:p>
            <a:pPr algn="ctr"/>
            <a:endParaRPr lang="fr-CA" sz="3200" spc="-1" strike="noStrike">
              <a:solidFill>
                <a:srgbClr val="000000"/>
              </a:solidFill>
              <a:uFill>
                <a:solidFill>
                  <a:srgbClr val="ffffff"/>
                </a:solidFill>
              </a:uFill>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267"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268" name="PlaceHolder 2"/>
          <p:cNvSpPr>
            <a:spLocks noGrp="1"/>
          </p:cNvSpPr>
          <p:nvPr>
            <p:ph type="body"/>
          </p:nvPr>
        </p:nvSpPr>
        <p:spPr>
          <a:xfrm>
            <a:off x="45720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269" name="PlaceHolder 3"/>
          <p:cNvSpPr>
            <a:spLocks noGrp="1"/>
          </p:cNvSpPr>
          <p:nvPr>
            <p:ph type="body"/>
          </p:nvPr>
        </p:nvSpPr>
        <p:spPr>
          <a:xfrm>
            <a:off x="457200" y="368208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270" name="PlaceHolder 4"/>
          <p:cNvSpPr>
            <a:spLocks noGrp="1"/>
          </p:cNvSpPr>
          <p:nvPr>
            <p:ph type="body"/>
          </p:nvPr>
        </p:nvSpPr>
        <p:spPr>
          <a:xfrm>
            <a:off x="4674240" y="1604520"/>
            <a:ext cx="401580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26" name="PlaceHolder 2"/>
          <p:cNvSpPr>
            <a:spLocks noGrp="1"/>
          </p:cNvSpPr>
          <p:nvPr>
            <p:ph type="body"/>
          </p:nvPr>
        </p:nvSpPr>
        <p:spPr>
          <a:xfrm>
            <a:off x="457200" y="1604520"/>
            <a:ext cx="401580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27" name="PlaceHolder 3"/>
          <p:cNvSpPr>
            <a:spLocks noGrp="1"/>
          </p:cNvSpPr>
          <p:nvPr>
            <p:ph type="body"/>
          </p:nvPr>
        </p:nvSpPr>
        <p:spPr>
          <a:xfrm>
            <a:off x="467424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28" name="PlaceHolder 4"/>
          <p:cNvSpPr>
            <a:spLocks noGrp="1"/>
          </p:cNvSpPr>
          <p:nvPr>
            <p:ph type="body"/>
          </p:nvPr>
        </p:nvSpPr>
        <p:spPr>
          <a:xfrm>
            <a:off x="4674240" y="368208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71"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272" name="PlaceHolder 2"/>
          <p:cNvSpPr>
            <a:spLocks noGrp="1"/>
          </p:cNvSpPr>
          <p:nvPr>
            <p:ph type="body"/>
          </p:nvPr>
        </p:nvSpPr>
        <p:spPr>
          <a:xfrm>
            <a:off x="457200" y="1604520"/>
            <a:ext cx="401580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273" name="PlaceHolder 3"/>
          <p:cNvSpPr>
            <a:spLocks noGrp="1"/>
          </p:cNvSpPr>
          <p:nvPr>
            <p:ph type="body"/>
          </p:nvPr>
        </p:nvSpPr>
        <p:spPr>
          <a:xfrm>
            <a:off x="467424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274" name="PlaceHolder 4"/>
          <p:cNvSpPr>
            <a:spLocks noGrp="1"/>
          </p:cNvSpPr>
          <p:nvPr>
            <p:ph type="body"/>
          </p:nvPr>
        </p:nvSpPr>
        <p:spPr>
          <a:xfrm>
            <a:off x="4674240" y="368208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276" name="PlaceHolder 2"/>
          <p:cNvSpPr>
            <a:spLocks noGrp="1"/>
          </p:cNvSpPr>
          <p:nvPr>
            <p:ph type="body"/>
          </p:nvPr>
        </p:nvSpPr>
        <p:spPr>
          <a:xfrm>
            <a:off x="45720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277" name="PlaceHolder 3"/>
          <p:cNvSpPr>
            <a:spLocks noGrp="1"/>
          </p:cNvSpPr>
          <p:nvPr>
            <p:ph type="body"/>
          </p:nvPr>
        </p:nvSpPr>
        <p:spPr>
          <a:xfrm>
            <a:off x="467424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278" name="PlaceHolder 4"/>
          <p:cNvSpPr>
            <a:spLocks noGrp="1"/>
          </p:cNvSpPr>
          <p:nvPr>
            <p:ph type="body"/>
          </p:nvPr>
        </p:nvSpPr>
        <p:spPr>
          <a:xfrm>
            <a:off x="457200" y="3682080"/>
            <a:ext cx="822924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280" name="PlaceHolder 2"/>
          <p:cNvSpPr>
            <a:spLocks noGrp="1"/>
          </p:cNvSpPr>
          <p:nvPr>
            <p:ph type="body"/>
          </p:nvPr>
        </p:nvSpPr>
        <p:spPr>
          <a:xfrm>
            <a:off x="457200" y="1604520"/>
            <a:ext cx="822924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281" name="PlaceHolder 3"/>
          <p:cNvSpPr>
            <a:spLocks noGrp="1"/>
          </p:cNvSpPr>
          <p:nvPr>
            <p:ph type="body"/>
          </p:nvPr>
        </p:nvSpPr>
        <p:spPr>
          <a:xfrm>
            <a:off x="457200" y="3682080"/>
            <a:ext cx="822924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82"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283" name="PlaceHolder 2"/>
          <p:cNvSpPr>
            <a:spLocks noGrp="1"/>
          </p:cNvSpPr>
          <p:nvPr>
            <p:ph type="body"/>
          </p:nvPr>
        </p:nvSpPr>
        <p:spPr>
          <a:xfrm>
            <a:off x="45720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284" name="PlaceHolder 3"/>
          <p:cNvSpPr>
            <a:spLocks noGrp="1"/>
          </p:cNvSpPr>
          <p:nvPr>
            <p:ph type="body"/>
          </p:nvPr>
        </p:nvSpPr>
        <p:spPr>
          <a:xfrm>
            <a:off x="467424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285" name="PlaceHolder 4"/>
          <p:cNvSpPr>
            <a:spLocks noGrp="1"/>
          </p:cNvSpPr>
          <p:nvPr>
            <p:ph type="body"/>
          </p:nvPr>
        </p:nvSpPr>
        <p:spPr>
          <a:xfrm>
            <a:off x="4674240" y="368208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286" name="PlaceHolder 5"/>
          <p:cNvSpPr>
            <a:spLocks noGrp="1"/>
          </p:cNvSpPr>
          <p:nvPr>
            <p:ph type="body"/>
          </p:nvPr>
        </p:nvSpPr>
        <p:spPr>
          <a:xfrm>
            <a:off x="457200" y="368208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287"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288" name="PlaceHolder 2"/>
          <p:cNvSpPr>
            <a:spLocks noGrp="1"/>
          </p:cNvSpPr>
          <p:nvPr>
            <p:ph type="body"/>
          </p:nvPr>
        </p:nvSpPr>
        <p:spPr>
          <a:xfrm>
            <a:off x="457200" y="1604520"/>
            <a:ext cx="822924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289" name="PlaceHolder 3"/>
          <p:cNvSpPr>
            <a:spLocks noGrp="1"/>
          </p:cNvSpPr>
          <p:nvPr>
            <p:ph type="body"/>
          </p:nvPr>
        </p:nvSpPr>
        <p:spPr>
          <a:xfrm>
            <a:off x="457200" y="1604520"/>
            <a:ext cx="822924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pic>
        <p:nvPicPr>
          <p:cNvPr id="290" name="" descr=""/>
          <p:cNvPicPr/>
          <p:nvPr/>
        </p:nvPicPr>
        <p:blipFill>
          <a:blip r:embed="rId2"/>
          <a:stretch/>
        </p:blipFill>
        <p:spPr>
          <a:xfrm>
            <a:off x="2079000" y="1604520"/>
            <a:ext cx="4984920" cy="3977280"/>
          </a:xfrm>
          <a:prstGeom prst="rect">
            <a:avLst/>
          </a:prstGeom>
          <a:ln>
            <a:noFill/>
          </a:ln>
        </p:spPr>
      </p:pic>
      <p:pic>
        <p:nvPicPr>
          <p:cNvPr id="291" name="" descr=""/>
          <p:cNvPicPr/>
          <p:nvPr/>
        </p:nvPicPr>
        <p:blipFill>
          <a:blip r:embed="rId3"/>
          <a:stretch/>
        </p:blipFill>
        <p:spPr>
          <a:xfrm>
            <a:off x="2079000" y="1604520"/>
            <a:ext cx="4984920" cy="3977280"/>
          </a:xfrm>
          <a:prstGeom prst="rect">
            <a:avLst/>
          </a:prstGeom>
          <a:ln>
            <a:noFill/>
          </a:ln>
        </p:spPr>
      </p:pic>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99"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300" name="PlaceHolder 2"/>
          <p:cNvSpPr>
            <a:spLocks noGrp="1"/>
          </p:cNvSpPr>
          <p:nvPr>
            <p:ph type="subTitle"/>
          </p:nvPr>
        </p:nvSpPr>
        <p:spPr>
          <a:xfrm>
            <a:off x="457200" y="1604520"/>
            <a:ext cx="8229240" cy="3977280"/>
          </a:xfrm>
          <a:prstGeom prst="rect">
            <a:avLst/>
          </a:prstGeom>
        </p:spPr>
        <p:txBody>
          <a:bodyPr lIns="0" rIns="0" tIns="0" bIns="0" anchor="ctr"/>
          <a:p>
            <a:pPr algn="ctr"/>
            <a:endParaRPr lang="fr-CA" sz="3200" spc="-1" strike="noStrike">
              <a:solidFill>
                <a:srgbClr val="000000"/>
              </a:solidFill>
              <a:uFill>
                <a:solidFill>
                  <a:srgbClr val="ffffff"/>
                </a:solidFill>
              </a:uFill>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301"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302" name="PlaceHolder 2"/>
          <p:cNvSpPr>
            <a:spLocks noGrp="1"/>
          </p:cNvSpPr>
          <p:nvPr>
            <p:ph type="body"/>
          </p:nvPr>
        </p:nvSpPr>
        <p:spPr>
          <a:xfrm>
            <a:off x="457200" y="1604520"/>
            <a:ext cx="822924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303"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304" name="PlaceHolder 2"/>
          <p:cNvSpPr>
            <a:spLocks noGrp="1"/>
          </p:cNvSpPr>
          <p:nvPr>
            <p:ph type="body"/>
          </p:nvPr>
        </p:nvSpPr>
        <p:spPr>
          <a:xfrm>
            <a:off x="457200" y="1604520"/>
            <a:ext cx="401580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305" name="PlaceHolder 3"/>
          <p:cNvSpPr>
            <a:spLocks noGrp="1"/>
          </p:cNvSpPr>
          <p:nvPr>
            <p:ph type="body"/>
          </p:nvPr>
        </p:nvSpPr>
        <p:spPr>
          <a:xfrm>
            <a:off x="4674240" y="1604520"/>
            <a:ext cx="401580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306"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30" name="PlaceHolder 2"/>
          <p:cNvSpPr>
            <a:spLocks noGrp="1"/>
          </p:cNvSpPr>
          <p:nvPr>
            <p:ph type="body"/>
          </p:nvPr>
        </p:nvSpPr>
        <p:spPr>
          <a:xfrm>
            <a:off x="45720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31" name="PlaceHolder 3"/>
          <p:cNvSpPr>
            <a:spLocks noGrp="1"/>
          </p:cNvSpPr>
          <p:nvPr>
            <p:ph type="body"/>
          </p:nvPr>
        </p:nvSpPr>
        <p:spPr>
          <a:xfrm>
            <a:off x="467424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32" name="PlaceHolder 4"/>
          <p:cNvSpPr>
            <a:spLocks noGrp="1"/>
          </p:cNvSpPr>
          <p:nvPr>
            <p:ph type="body"/>
          </p:nvPr>
        </p:nvSpPr>
        <p:spPr>
          <a:xfrm>
            <a:off x="457200" y="3682080"/>
            <a:ext cx="822924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307" name="PlaceHolder 1"/>
          <p:cNvSpPr>
            <a:spLocks noGrp="1"/>
          </p:cNvSpPr>
          <p:nvPr>
            <p:ph type="subTitle"/>
          </p:nvPr>
        </p:nvSpPr>
        <p:spPr>
          <a:xfrm>
            <a:off x="457200" y="273600"/>
            <a:ext cx="8229240" cy="5307840"/>
          </a:xfrm>
          <a:prstGeom prst="rect">
            <a:avLst/>
          </a:prstGeom>
        </p:spPr>
        <p:txBody>
          <a:bodyPr lIns="0" rIns="0" tIns="0" bIns="0" anchor="ctr"/>
          <a:p>
            <a:pPr algn="ctr"/>
            <a:endParaRPr lang="fr-CA" sz="3200" spc="-1" strike="noStrike">
              <a:solidFill>
                <a:srgbClr val="000000"/>
              </a:solidFill>
              <a:uFill>
                <a:solidFill>
                  <a:srgbClr val="ffffff"/>
                </a:solidFill>
              </a:uFill>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309" name="PlaceHolder 2"/>
          <p:cNvSpPr>
            <a:spLocks noGrp="1"/>
          </p:cNvSpPr>
          <p:nvPr>
            <p:ph type="body"/>
          </p:nvPr>
        </p:nvSpPr>
        <p:spPr>
          <a:xfrm>
            <a:off x="45720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310" name="PlaceHolder 3"/>
          <p:cNvSpPr>
            <a:spLocks noGrp="1"/>
          </p:cNvSpPr>
          <p:nvPr>
            <p:ph type="body"/>
          </p:nvPr>
        </p:nvSpPr>
        <p:spPr>
          <a:xfrm>
            <a:off x="457200" y="368208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311" name="PlaceHolder 4"/>
          <p:cNvSpPr>
            <a:spLocks noGrp="1"/>
          </p:cNvSpPr>
          <p:nvPr>
            <p:ph type="body"/>
          </p:nvPr>
        </p:nvSpPr>
        <p:spPr>
          <a:xfrm>
            <a:off x="4674240" y="1604520"/>
            <a:ext cx="401580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312"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313" name="PlaceHolder 2"/>
          <p:cNvSpPr>
            <a:spLocks noGrp="1"/>
          </p:cNvSpPr>
          <p:nvPr>
            <p:ph type="body"/>
          </p:nvPr>
        </p:nvSpPr>
        <p:spPr>
          <a:xfrm>
            <a:off x="457200" y="1604520"/>
            <a:ext cx="401580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314" name="PlaceHolder 3"/>
          <p:cNvSpPr>
            <a:spLocks noGrp="1"/>
          </p:cNvSpPr>
          <p:nvPr>
            <p:ph type="body"/>
          </p:nvPr>
        </p:nvSpPr>
        <p:spPr>
          <a:xfrm>
            <a:off x="467424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315" name="PlaceHolder 4"/>
          <p:cNvSpPr>
            <a:spLocks noGrp="1"/>
          </p:cNvSpPr>
          <p:nvPr>
            <p:ph type="body"/>
          </p:nvPr>
        </p:nvSpPr>
        <p:spPr>
          <a:xfrm>
            <a:off x="4674240" y="368208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316"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317" name="PlaceHolder 2"/>
          <p:cNvSpPr>
            <a:spLocks noGrp="1"/>
          </p:cNvSpPr>
          <p:nvPr>
            <p:ph type="body"/>
          </p:nvPr>
        </p:nvSpPr>
        <p:spPr>
          <a:xfrm>
            <a:off x="45720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318" name="PlaceHolder 3"/>
          <p:cNvSpPr>
            <a:spLocks noGrp="1"/>
          </p:cNvSpPr>
          <p:nvPr>
            <p:ph type="body"/>
          </p:nvPr>
        </p:nvSpPr>
        <p:spPr>
          <a:xfrm>
            <a:off x="467424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319" name="PlaceHolder 4"/>
          <p:cNvSpPr>
            <a:spLocks noGrp="1"/>
          </p:cNvSpPr>
          <p:nvPr>
            <p:ph type="body"/>
          </p:nvPr>
        </p:nvSpPr>
        <p:spPr>
          <a:xfrm>
            <a:off x="457200" y="3682080"/>
            <a:ext cx="822924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320"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321" name="PlaceHolder 2"/>
          <p:cNvSpPr>
            <a:spLocks noGrp="1"/>
          </p:cNvSpPr>
          <p:nvPr>
            <p:ph type="body"/>
          </p:nvPr>
        </p:nvSpPr>
        <p:spPr>
          <a:xfrm>
            <a:off x="457200" y="1604520"/>
            <a:ext cx="822924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322" name="PlaceHolder 3"/>
          <p:cNvSpPr>
            <a:spLocks noGrp="1"/>
          </p:cNvSpPr>
          <p:nvPr>
            <p:ph type="body"/>
          </p:nvPr>
        </p:nvSpPr>
        <p:spPr>
          <a:xfrm>
            <a:off x="457200" y="3682080"/>
            <a:ext cx="822924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23"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324" name="PlaceHolder 2"/>
          <p:cNvSpPr>
            <a:spLocks noGrp="1"/>
          </p:cNvSpPr>
          <p:nvPr>
            <p:ph type="body"/>
          </p:nvPr>
        </p:nvSpPr>
        <p:spPr>
          <a:xfrm>
            <a:off x="45720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325" name="PlaceHolder 3"/>
          <p:cNvSpPr>
            <a:spLocks noGrp="1"/>
          </p:cNvSpPr>
          <p:nvPr>
            <p:ph type="body"/>
          </p:nvPr>
        </p:nvSpPr>
        <p:spPr>
          <a:xfrm>
            <a:off x="4674240" y="160452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326" name="PlaceHolder 4"/>
          <p:cNvSpPr>
            <a:spLocks noGrp="1"/>
          </p:cNvSpPr>
          <p:nvPr>
            <p:ph type="body"/>
          </p:nvPr>
        </p:nvSpPr>
        <p:spPr>
          <a:xfrm>
            <a:off x="4674240" y="368208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327" name="PlaceHolder 5"/>
          <p:cNvSpPr>
            <a:spLocks noGrp="1"/>
          </p:cNvSpPr>
          <p:nvPr>
            <p:ph type="body"/>
          </p:nvPr>
        </p:nvSpPr>
        <p:spPr>
          <a:xfrm>
            <a:off x="457200" y="3682080"/>
            <a:ext cx="4015800" cy="189684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28" name="PlaceHolder 1"/>
          <p:cNvSpPr>
            <a:spLocks noGrp="1"/>
          </p:cNvSpPr>
          <p:nvPr>
            <p:ph type="title"/>
          </p:nvPr>
        </p:nvSpPr>
        <p:spPr>
          <a:xfrm>
            <a:off x="457200" y="273600"/>
            <a:ext cx="8229240" cy="1144800"/>
          </a:xfrm>
          <a:prstGeom prst="rect">
            <a:avLst/>
          </a:prstGeom>
        </p:spPr>
        <p:txBody>
          <a:bodyPr lIns="0" rIns="0" tIns="0" bIns="0" anchor="ctr"/>
          <a:p>
            <a:endParaRPr lang="fr-FR" sz="1800" spc="-1" strike="noStrike">
              <a:solidFill>
                <a:srgbClr val="262626"/>
              </a:solidFill>
              <a:uFill>
                <a:solidFill>
                  <a:srgbClr val="ffffff"/>
                </a:solidFill>
              </a:uFill>
              <a:latin typeface="Calibri"/>
            </a:endParaRPr>
          </a:p>
        </p:txBody>
      </p:sp>
      <p:sp>
        <p:nvSpPr>
          <p:cNvPr id="329" name="PlaceHolder 2"/>
          <p:cNvSpPr>
            <a:spLocks noGrp="1"/>
          </p:cNvSpPr>
          <p:nvPr>
            <p:ph type="body"/>
          </p:nvPr>
        </p:nvSpPr>
        <p:spPr>
          <a:xfrm>
            <a:off x="457200" y="1604520"/>
            <a:ext cx="822924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sp>
        <p:nvSpPr>
          <p:cNvPr id="330" name="PlaceHolder 3"/>
          <p:cNvSpPr>
            <a:spLocks noGrp="1"/>
          </p:cNvSpPr>
          <p:nvPr>
            <p:ph type="body"/>
          </p:nvPr>
        </p:nvSpPr>
        <p:spPr>
          <a:xfrm>
            <a:off x="457200" y="1604520"/>
            <a:ext cx="8229240" cy="3977280"/>
          </a:xfrm>
          <a:prstGeom prst="rect">
            <a:avLst/>
          </a:prstGeom>
        </p:spPr>
        <p:txBody>
          <a:bodyPr lIns="0" rIns="0" tIns="0" bIns="0"/>
          <a:p>
            <a:endParaRPr lang="fr-FR" sz="3200" spc="-1" strike="noStrike">
              <a:solidFill>
                <a:srgbClr val="262626"/>
              </a:solidFill>
              <a:uFill>
                <a:solidFill>
                  <a:srgbClr val="ffffff"/>
                </a:solidFill>
              </a:uFill>
              <a:latin typeface="Calibri"/>
            </a:endParaRPr>
          </a:p>
        </p:txBody>
      </p:sp>
      <p:pic>
        <p:nvPicPr>
          <p:cNvPr id="331" name="" descr=""/>
          <p:cNvPicPr/>
          <p:nvPr/>
        </p:nvPicPr>
        <p:blipFill>
          <a:blip r:embed="rId2"/>
          <a:stretch/>
        </p:blipFill>
        <p:spPr>
          <a:xfrm>
            <a:off x="2079000" y="1604520"/>
            <a:ext cx="4984920" cy="3977280"/>
          </a:xfrm>
          <a:prstGeom prst="rect">
            <a:avLst/>
          </a:prstGeom>
          <a:ln>
            <a:noFill/>
          </a:ln>
        </p:spPr>
      </p:pic>
      <p:pic>
        <p:nvPicPr>
          <p:cNvPr id="332" name="" descr=""/>
          <p:cNvPicPr/>
          <p:nvPr/>
        </p:nvPicPr>
        <p:blipFill>
          <a:blip r:embed="rId3"/>
          <a:stretch/>
        </p:blipFill>
        <p:spPr>
          <a:xfrm>
            <a:off x="2079000" y="1604520"/>
            <a:ext cx="4984920" cy="3977280"/>
          </a:xfrm>
          <a:prstGeom prst="rect">
            <a:avLst/>
          </a:prstGeom>
          <a:ln>
            <a:noFill/>
          </a:ln>
        </p:spPr>
      </p:pic>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slideLayout" Target="../slideLayouts/slideLayout1.xml"/><Relationship Id="rId9" Type="http://schemas.openxmlformats.org/officeDocument/2006/relationships/slideLayout" Target="../slideLayouts/slideLayout2.xml"/><Relationship Id="rId10" Type="http://schemas.openxmlformats.org/officeDocument/2006/relationships/slideLayout" Target="../slideLayouts/slideLayout3.xml"/><Relationship Id="rId11" Type="http://schemas.openxmlformats.org/officeDocument/2006/relationships/slideLayout" Target="../slideLayouts/slideLayout4.xml"/><Relationship Id="rId12" Type="http://schemas.openxmlformats.org/officeDocument/2006/relationships/slideLayout" Target="../slideLayouts/slideLayout5.xml"/><Relationship Id="rId13" Type="http://schemas.openxmlformats.org/officeDocument/2006/relationships/slideLayout" Target="../slideLayouts/slideLayout6.xml"/><Relationship Id="rId14" Type="http://schemas.openxmlformats.org/officeDocument/2006/relationships/slideLayout" Target="../slideLayouts/slideLayout7.xml"/><Relationship Id="rId15" Type="http://schemas.openxmlformats.org/officeDocument/2006/relationships/slideLayout" Target="../slideLayouts/slideLayout8.xml"/><Relationship Id="rId16" Type="http://schemas.openxmlformats.org/officeDocument/2006/relationships/slideLayout" Target="../slideLayouts/slideLayout9.xml"/><Relationship Id="rId17" Type="http://schemas.openxmlformats.org/officeDocument/2006/relationships/slideLayout" Target="../slideLayouts/slideLayout10.xml"/><Relationship Id="rId18" Type="http://schemas.openxmlformats.org/officeDocument/2006/relationships/slideLayout" Target="../slideLayouts/slideLayout11.xml"/><Relationship Id="rId19"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9.jpeg"/><Relationship Id="rId3" Type="http://schemas.openxmlformats.org/officeDocument/2006/relationships/image" Target="../media/image10.jpe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3.jpeg"/><Relationship Id="rId3" Type="http://schemas.openxmlformats.org/officeDocument/2006/relationships/image" Target="../media/image14.jpe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7.jpeg"/><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9" Type="http://schemas.openxmlformats.org/officeDocument/2006/relationships/slideLayout" Target="../slideLayouts/slideLayout41.xml"/><Relationship Id="rId10" Type="http://schemas.openxmlformats.org/officeDocument/2006/relationships/slideLayout" Target="../slideLayouts/slideLayout42.xml"/><Relationship Id="rId11" Type="http://schemas.openxmlformats.org/officeDocument/2006/relationships/slideLayout" Target="../slideLayouts/slideLayout43.xml"/><Relationship Id="rId12" Type="http://schemas.openxmlformats.org/officeDocument/2006/relationships/slideLayout" Target="../slideLayouts/slideLayout44.xml"/><Relationship Id="rId13" Type="http://schemas.openxmlformats.org/officeDocument/2006/relationships/slideLayout" Target="../slideLayouts/slideLayout45.xml"/><Relationship Id="rId14" Type="http://schemas.openxmlformats.org/officeDocument/2006/relationships/slideLayout" Target="../slideLayouts/slideLayout46.xml"/><Relationship Id="rId15" Type="http://schemas.openxmlformats.org/officeDocument/2006/relationships/slideLayout" Target="../slideLayouts/slideLayout47.xml"/><Relationship Id="rId16"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22.jpeg"/><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 Id="rId11" Type="http://schemas.openxmlformats.org/officeDocument/2006/relationships/slideLayout" Target="../slideLayouts/slideLayout55.xml"/><Relationship Id="rId12" Type="http://schemas.openxmlformats.org/officeDocument/2006/relationships/slideLayout" Target="../slideLayouts/slideLayout56.xml"/><Relationship Id="rId13" Type="http://schemas.openxmlformats.org/officeDocument/2006/relationships/slideLayout" Target="../slideLayouts/slideLayout57.xml"/><Relationship Id="rId14" Type="http://schemas.openxmlformats.org/officeDocument/2006/relationships/slideLayout" Target="../slideLayouts/slideLayout58.xml"/><Relationship Id="rId15" Type="http://schemas.openxmlformats.org/officeDocument/2006/relationships/slideLayout" Target="../slideLayouts/slideLayout59.xml"/><Relationship Id="rId16"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27.jpeg"/><Relationship Id="rId3" Type="http://schemas.openxmlformats.org/officeDocument/2006/relationships/image" Target="../media/image28.jpeg"/><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slideLayout" Target="../slideLayouts/slideLayout70.xml"/><Relationship Id="rId14" Type="http://schemas.openxmlformats.org/officeDocument/2006/relationships/slideLayout" Target="../slideLayouts/slideLayout71.xml"/><Relationship Id="rId15"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31.jpeg"/><Relationship Id="rId3" Type="http://schemas.openxmlformats.org/officeDocument/2006/relationships/image" Target="../media/image32.jpeg"/><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 Id="rId11" Type="http://schemas.openxmlformats.org/officeDocument/2006/relationships/slideLayout" Target="../slideLayouts/slideLayout80.xml"/><Relationship Id="rId12" Type="http://schemas.openxmlformats.org/officeDocument/2006/relationships/slideLayout" Target="../slideLayouts/slideLayout81.xml"/><Relationship Id="rId13" Type="http://schemas.openxmlformats.org/officeDocument/2006/relationships/slideLayout" Target="../slideLayouts/slideLayout82.xml"/><Relationship Id="rId14" Type="http://schemas.openxmlformats.org/officeDocument/2006/relationships/slideLayout" Target="../slideLayouts/slideLayout83.xml"/><Relationship Id="rId15"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35.jpeg"/><Relationship Id="rId3" Type="http://schemas.openxmlformats.org/officeDocument/2006/relationships/image" Target="../media/image36.jpeg"/><Relationship Id="rId4" Type="http://schemas.openxmlformats.org/officeDocument/2006/relationships/slideLayout" Target="../slideLayouts/slideLayout85.xml"/><Relationship Id="rId5" Type="http://schemas.openxmlformats.org/officeDocument/2006/relationships/slideLayout" Target="../slideLayouts/slideLayout86.xml"/><Relationship Id="rId6" Type="http://schemas.openxmlformats.org/officeDocument/2006/relationships/slideLayout" Target="../slideLayouts/slideLayout87.xml"/><Relationship Id="rId7" Type="http://schemas.openxmlformats.org/officeDocument/2006/relationships/slideLayout" Target="../slideLayouts/slideLayout88.xml"/><Relationship Id="rId8" Type="http://schemas.openxmlformats.org/officeDocument/2006/relationships/slideLayout" Target="../slideLayouts/slideLayout89.xml"/><Relationship Id="rId9" Type="http://schemas.openxmlformats.org/officeDocument/2006/relationships/slideLayout" Target="../slideLayouts/slideLayout90.xml"/><Relationship Id="rId10" Type="http://schemas.openxmlformats.org/officeDocument/2006/relationships/slideLayout" Target="../slideLayouts/slideLayout91.xml"/><Relationship Id="rId11" Type="http://schemas.openxmlformats.org/officeDocument/2006/relationships/slideLayout" Target="../slideLayouts/slideLayout92.xml"/><Relationship Id="rId12" Type="http://schemas.openxmlformats.org/officeDocument/2006/relationships/slideLayout" Target="../slideLayouts/slideLayout93.xml"/><Relationship Id="rId13" Type="http://schemas.openxmlformats.org/officeDocument/2006/relationships/slideLayout" Target="../slideLayouts/slideLayout94.xml"/><Relationship Id="rId14" Type="http://schemas.openxmlformats.org/officeDocument/2006/relationships/slideLayout" Target="../slideLayouts/slideLayout95.xml"/><Relationship Id="rId15" Type="http://schemas.openxmlformats.org/officeDocument/2006/relationships/slideLayout" Target="../slideLayouts/slideLayout96.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0" name="Picture 6" descr=""/>
          <p:cNvPicPr/>
          <p:nvPr/>
        </p:nvPicPr>
        <p:blipFill>
          <a:blip r:embed="rId2"/>
          <a:srcRect l="2599" t="0" r="5874" b="5271"/>
          <a:stretch/>
        </p:blipFill>
        <p:spPr>
          <a:xfrm>
            <a:off x="3600" y="5867280"/>
            <a:ext cx="9143640" cy="1053360"/>
          </a:xfrm>
          <a:prstGeom prst="rect">
            <a:avLst/>
          </a:prstGeom>
          <a:ln>
            <a:noFill/>
          </a:ln>
        </p:spPr>
      </p:pic>
      <p:pic>
        <p:nvPicPr>
          <p:cNvPr id="1" name="Picture 6" descr=""/>
          <p:cNvPicPr/>
          <p:nvPr/>
        </p:nvPicPr>
        <p:blipFill>
          <a:blip r:embed="rId3"/>
          <a:stretch/>
        </p:blipFill>
        <p:spPr>
          <a:xfrm>
            <a:off x="20520" y="20520"/>
            <a:ext cx="3498120" cy="2824920"/>
          </a:xfrm>
          <a:prstGeom prst="rect">
            <a:avLst/>
          </a:prstGeom>
          <a:ln>
            <a:noFill/>
          </a:ln>
        </p:spPr>
      </p:pic>
      <p:pic>
        <p:nvPicPr>
          <p:cNvPr id="2" name="Picture 7" descr=""/>
          <p:cNvPicPr/>
          <p:nvPr/>
        </p:nvPicPr>
        <p:blipFill>
          <a:blip r:embed="rId4"/>
          <a:stretch/>
        </p:blipFill>
        <p:spPr>
          <a:xfrm>
            <a:off x="3503520" y="20520"/>
            <a:ext cx="5623920" cy="2825280"/>
          </a:xfrm>
          <a:prstGeom prst="rect">
            <a:avLst/>
          </a:prstGeom>
          <a:ln>
            <a:noFill/>
          </a:ln>
        </p:spPr>
      </p:pic>
      <p:pic>
        <p:nvPicPr>
          <p:cNvPr id="3" name="Picture 8" descr=""/>
          <p:cNvPicPr/>
          <p:nvPr/>
        </p:nvPicPr>
        <p:blipFill>
          <a:blip r:embed="rId5"/>
          <a:stretch/>
        </p:blipFill>
        <p:spPr>
          <a:xfrm>
            <a:off x="20880" y="2818440"/>
            <a:ext cx="7668720" cy="2296080"/>
          </a:xfrm>
          <a:prstGeom prst="rect">
            <a:avLst/>
          </a:prstGeom>
          <a:ln>
            <a:noFill/>
          </a:ln>
        </p:spPr>
      </p:pic>
      <p:pic>
        <p:nvPicPr>
          <p:cNvPr id="4" name="Picture 9" descr=""/>
          <p:cNvPicPr/>
          <p:nvPr/>
        </p:nvPicPr>
        <p:blipFill>
          <a:blip r:embed="rId6"/>
          <a:stretch/>
        </p:blipFill>
        <p:spPr>
          <a:xfrm>
            <a:off x="7662240" y="2819520"/>
            <a:ext cx="1460880" cy="2293560"/>
          </a:xfrm>
          <a:prstGeom prst="rect">
            <a:avLst/>
          </a:prstGeom>
          <a:ln>
            <a:noFill/>
          </a:ln>
        </p:spPr>
      </p:pic>
      <p:pic>
        <p:nvPicPr>
          <p:cNvPr id="5" name="Picture 10" descr=""/>
          <p:cNvPicPr/>
          <p:nvPr/>
        </p:nvPicPr>
        <p:blipFill>
          <a:blip r:embed="rId7"/>
          <a:stretch/>
        </p:blipFill>
        <p:spPr>
          <a:xfrm>
            <a:off x="20520" y="5089680"/>
            <a:ext cx="9097920" cy="1737000"/>
          </a:xfrm>
          <a:prstGeom prst="rect">
            <a:avLst/>
          </a:prstGeom>
          <a:ln>
            <a:noFill/>
          </a:ln>
        </p:spPr>
      </p:pic>
      <p:sp>
        <p:nvSpPr>
          <p:cNvPr id="6" name="CustomShape 1"/>
          <p:cNvSpPr/>
          <p:nvPr/>
        </p:nvSpPr>
        <p:spPr>
          <a:xfrm>
            <a:off x="8755200" y="2469600"/>
            <a:ext cx="304560" cy="15192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p:style>
      </p:sp>
      <p:sp>
        <p:nvSpPr>
          <p:cNvPr id="7" name="PlaceHolder 2"/>
          <p:cNvSpPr>
            <a:spLocks noGrp="1"/>
          </p:cNvSpPr>
          <p:nvPr>
            <p:ph type="dt"/>
          </p:nvPr>
        </p:nvSpPr>
        <p:spPr>
          <a:xfrm>
            <a:off x="457200" y="6356520"/>
            <a:ext cx="2133360" cy="364680"/>
          </a:xfrm>
          <a:prstGeom prst="rect">
            <a:avLst/>
          </a:prstGeom>
        </p:spPr>
        <p:txBody>
          <a:bodyPr anchor="ctr"/>
          <a:p>
            <a:pPr>
              <a:lnSpc>
                <a:spcPct val="100000"/>
              </a:lnSpc>
            </a:pPr>
            <a:r>
              <a:rPr lang="fr-CA" sz="1200" spc="-1" strike="noStrike">
                <a:solidFill>
                  <a:srgbClr val="ffffff"/>
                </a:solidFill>
                <a:uFill>
                  <a:solidFill>
                    <a:srgbClr val="ffffff"/>
                  </a:solidFill>
                </a:uFill>
                <a:latin typeface="Calibri"/>
              </a:rPr>
              <a:t>16-3-17</a:t>
            </a:r>
            <a:endParaRPr lang="fr-CA" sz="1400" spc="-1" strike="noStrike">
              <a:solidFill>
                <a:srgbClr val="000000"/>
              </a:solidFill>
              <a:uFill>
                <a:solidFill>
                  <a:srgbClr val="ffffff"/>
                </a:solidFill>
              </a:uFill>
              <a:latin typeface="Times New Roman"/>
            </a:endParaRPr>
          </a:p>
        </p:txBody>
      </p:sp>
      <p:sp>
        <p:nvSpPr>
          <p:cNvPr id="8" name="PlaceHolder 3"/>
          <p:cNvSpPr>
            <a:spLocks noGrp="1"/>
          </p:cNvSpPr>
          <p:nvPr>
            <p:ph type="ftr"/>
          </p:nvPr>
        </p:nvSpPr>
        <p:spPr>
          <a:xfrm>
            <a:off x="3124080" y="6356520"/>
            <a:ext cx="2895120" cy="364680"/>
          </a:xfrm>
          <a:prstGeom prst="rect">
            <a:avLst/>
          </a:prstGeom>
        </p:spPr>
        <p:txBody>
          <a:bodyPr anchor="ctr"/>
          <a:p>
            <a:endParaRPr lang="fr-CA" sz="2400" spc="-1" strike="noStrike">
              <a:solidFill>
                <a:srgbClr val="000000"/>
              </a:solidFill>
              <a:uFill>
                <a:solidFill>
                  <a:srgbClr val="ffffff"/>
                </a:solidFill>
              </a:uFill>
              <a:latin typeface="Times New Roman"/>
            </a:endParaRPr>
          </a:p>
        </p:txBody>
      </p:sp>
      <p:sp>
        <p:nvSpPr>
          <p:cNvPr id="9" name="PlaceHolder 4"/>
          <p:cNvSpPr>
            <a:spLocks noGrp="1"/>
          </p:cNvSpPr>
          <p:nvPr>
            <p:ph type="sldNum"/>
          </p:nvPr>
        </p:nvSpPr>
        <p:spPr>
          <a:xfrm>
            <a:off x="6553080" y="6356520"/>
            <a:ext cx="2133360" cy="364680"/>
          </a:xfrm>
          <a:prstGeom prst="rect">
            <a:avLst/>
          </a:prstGeom>
        </p:spPr>
        <p:txBody>
          <a:bodyPr anchor="ctr"/>
          <a:p>
            <a:pPr algn="r">
              <a:lnSpc>
                <a:spcPct val="100000"/>
              </a:lnSpc>
            </a:pPr>
            <a:fld id="{628F8C70-D162-4016-ADE7-A72CD23623AE}" type="slidenum">
              <a:rPr lang="fr-CA" sz="1200" spc="-1" strike="noStrike">
                <a:solidFill>
                  <a:srgbClr val="ffffff"/>
                </a:solidFill>
                <a:uFill>
                  <a:solidFill>
                    <a:srgbClr val="ffffff"/>
                  </a:solidFill>
                </a:uFill>
                <a:latin typeface="Calibri"/>
              </a:rPr>
              <a:t>&lt;numéro&gt;</a:t>
            </a:fld>
            <a:endParaRPr lang="fr-CA" sz="1400" spc="-1" strike="noStrike">
              <a:solidFill>
                <a:srgbClr val="000000"/>
              </a:solidFill>
              <a:uFill>
                <a:solidFill>
                  <a:srgbClr val="ffffff"/>
                </a:solidFill>
              </a:uFill>
              <a:latin typeface="Times New Roman"/>
            </a:endParaRPr>
          </a:p>
        </p:txBody>
      </p:sp>
      <p:sp>
        <p:nvSpPr>
          <p:cNvPr id="10" name="PlaceHolder 5"/>
          <p:cNvSpPr>
            <a:spLocks noGrp="1"/>
          </p:cNvSpPr>
          <p:nvPr>
            <p:ph type="body"/>
          </p:nvPr>
        </p:nvSpPr>
        <p:spPr>
          <a:xfrm>
            <a:off x="3581280" y="1295280"/>
            <a:ext cx="5105160" cy="1415880"/>
          </a:xfrm>
          <a:prstGeom prst="rect">
            <a:avLst/>
          </a:prstGeom>
        </p:spPr>
        <p:txBody>
          <a:bodyPr anchor="b"/>
          <a:p>
            <a:pPr marL="432000" indent="-324000">
              <a:buClr>
                <a:srgbClr val="000000"/>
              </a:buClr>
              <a:buSzPct val="45000"/>
              <a:buFont typeface="Wingdings" charset="2"/>
              <a:buChar char=""/>
            </a:pPr>
            <a:r>
              <a:rPr lang="fr-FR" sz="2200" spc="-1" strike="noStrike">
                <a:solidFill>
                  <a:srgbClr val="5c5c5c"/>
                </a:solidFill>
                <a:uFill>
                  <a:solidFill>
                    <a:srgbClr val="ffffff"/>
                  </a:solidFill>
                </a:uFill>
                <a:latin typeface="Calibri"/>
              </a:rPr>
              <a:t>Cliquez pour éditer le format du plan de texte</a:t>
            </a:r>
            <a:endParaRPr lang="fr-FR" sz="2200" spc="-1" strike="noStrike">
              <a:solidFill>
                <a:srgbClr val="262626"/>
              </a:solidFill>
              <a:uFill>
                <a:solidFill>
                  <a:srgbClr val="ffffff"/>
                </a:solidFill>
              </a:uFill>
              <a:latin typeface="Calibri"/>
            </a:endParaRPr>
          </a:p>
          <a:p>
            <a:pPr lvl="1" marL="864000" indent="-324000">
              <a:buClr>
                <a:srgbClr val="000000"/>
              </a:buClr>
              <a:buSzPct val="75000"/>
              <a:buFont typeface="Symbol" charset="2"/>
              <a:buChar char=""/>
            </a:pPr>
            <a:r>
              <a:rPr lang="fr-FR" sz="2200" spc="-1" strike="noStrike">
                <a:solidFill>
                  <a:srgbClr val="5c5c5c"/>
                </a:solidFill>
                <a:uFill>
                  <a:solidFill>
                    <a:srgbClr val="ffffff"/>
                  </a:solidFill>
                </a:uFill>
                <a:latin typeface="Calibri"/>
              </a:rPr>
              <a:t>Second niveau de plan</a:t>
            </a:r>
            <a:endParaRPr lang="fr-FR" sz="2200" spc="-1" strike="noStrike">
              <a:solidFill>
                <a:srgbClr val="262626"/>
              </a:solidFill>
              <a:uFill>
                <a:solidFill>
                  <a:srgbClr val="ffffff"/>
                </a:solidFill>
              </a:uFill>
              <a:latin typeface="Calibri"/>
            </a:endParaRPr>
          </a:p>
          <a:p>
            <a:pPr lvl="2" marL="1296000" indent="-288000">
              <a:buClr>
                <a:srgbClr val="000000"/>
              </a:buClr>
              <a:buSzPct val="45000"/>
              <a:buFont typeface="Wingdings" charset="2"/>
              <a:buChar char=""/>
            </a:pPr>
            <a:r>
              <a:rPr lang="fr-FR" sz="2200" spc="-1" strike="noStrike">
                <a:solidFill>
                  <a:srgbClr val="5c5c5c"/>
                </a:solidFill>
                <a:uFill>
                  <a:solidFill>
                    <a:srgbClr val="ffffff"/>
                  </a:solidFill>
                </a:uFill>
                <a:latin typeface="Calibri"/>
              </a:rPr>
              <a:t>Troisième niveau de plan</a:t>
            </a:r>
            <a:endParaRPr lang="fr-FR" sz="2200" spc="-1" strike="noStrike">
              <a:solidFill>
                <a:srgbClr val="262626"/>
              </a:solidFill>
              <a:uFill>
                <a:solidFill>
                  <a:srgbClr val="ffffff"/>
                </a:solidFill>
              </a:uFill>
              <a:latin typeface="Calibri"/>
            </a:endParaRPr>
          </a:p>
          <a:p>
            <a:pPr lvl="3" marL="1728000" indent="-216000">
              <a:buClr>
                <a:srgbClr val="000000"/>
              </a:buClr>
              <a:buSzPct val="75000"/>
              <a:buFont typeface="Symbol" charset="2"/>
              <a:buChar char=""/>
            </a:pPr>
            <a:r>
              <a:rPr lang="fr-FR" sz="2200" spc="-1" strike="noStrike">
                <a:solidFill>
                  <a:srgbClr val="5c5c5c"/>
                </a:solidFill>
                <a:uFill>
                  <a:solidFill>
                    <a:srgbClr val="ffffff"/>
                  </a:solidFill>
                </a:uFill>
                <a:latin typeface="Calibri"/>
              </a:rPr>
              <a:t>Quatrième niveau de plan</a:t>
            </a:r>
            <a:endParaRPr lang="fr-FR" sz="2200" spc="-1" strike="noStrike">
              <a:solidFill>
                <a:srgbClr val="262626"/>
              </a:solidFill>
              <a:uFill>
                <a:solidFill>
                  <a:srgbClr val="ffffff"/>
                </a:solidFill>
              </a:uFill>
              <a:latin typeface="Calibri"/>
            </a:endParaRPr>
          </a:p>
          <a:p>
            <a:pPr lvl="4" marL="2160000" indent="-216000">
              <a:buClr>
                <a:srgbClr val="000000"/>
              </a:buClr>
              <a:buSzPct val="45000"/>
              <a:buFont typeface="Wingdings" charset="2"/>
              <a:buChar char=""/>
            </a:pPr>
            <a:r>
              <a:rPr lang="fr-FR" sz="2200" spc="-1" strike="noStrike">
                <a:solidFill>
                  <a:srgbClr val="5c5c5c"/>
                </a:solidFill>
                <a:uFill>
                  <a:solidFill>
                    <a:srgbClr val="ffffff"/>
                  </a:solidFill>
                </a:uFill>
                <a:latin typeface="Calibri"/>
              </a:rPr>
              <a:t>Cinquième niveau de plan</a:t>
            </a:r>
            <a:endParaRPr lang="fr-FR" sz="2200" spc="-1" strike="noStrike">
              <a:solidFill>
                <a:srgbClr val="262626"/>
              </a:solidFill>
              <a:uFill>
                <a:solidFill>
                  <a:srgbClr val="ffffff"/>
                </a:solidFill>
              </a:uFill>
              <a:latin typeface="Calibri"/>
            </a:endParaRPr>
          </a:p>
          <a:p>
            <a:pPr lvl="5" marL="2592000" indent="-216000">
              <a:buClr>
                <a:srgbClr val="000000"/>
              </a:buClr>
              <a:buSzPct val="45000"/>
              <a:buFont typeface="Wingdings" charset="2"/>
              <a:buChar char=""/>
            </a:pPr>
            <a:r>
              <a:rPr lang="fr-FR" sz="2200" spc="-1" strike="noStrike">
                <a:solidFill>
                  <a:srgbClr val="5c5c5c"/>
                </a:solidFill>
                <a:uFill>
                  <a:solidFill>
                    <a:srgbClr val="ffffff"/>
                  </a:solidFill>
                </a:uFill>
                <a:latin typeface="Calibri"/>
              </a:rPr>
              <a:t>Sixième niveau de plan</a:t>
            </a:r>
            <a:endParaRPr lang="fr-FR" sz="2200" spc="-1" strike="noStrike">
              <a:solidFill>
                <a:srgbClr val="262626"/>
              </a:solidFill>
              <a:uFill>
                <a:solidFill>
                  <a:srgbClr val="ffffff"/>
                </a:solidFill>
              </a:uFill>
              <a:latin typeface="Calibri"/>
            </a:endParaRPr>
          </a:p>
          <a:p>
            <a:pPr marL="343080" indent="-342720" algn="r">
              <a:lnSpc>
                <a:spcPct val="100000"/>
              </a:lnSpc>
            </a:pPr>
            <a:r>
              <a:rPr lang="fr-FR" sz="2200" spc="-1" strike="noStrike">
                <a:solidFill>
                  <a:srgbClr val="5c5c5c"/>
                </a:solidFill>
                <a:uFill>
                  <a:solidFill>
                    <a:srgbClr val="ffffff"/>
                  </a:solidFill>
                </a:uFill>
                <a:latin typeface="Calibri"/>
              </a:rPr>
              <a:t>Septième niveau de planModifiez le style des sous-titres du masque</a:t>
            </a:r>
            <a:endParaRPr lang="fr-FR" sz="2200" spc="-1" strike="noStrike">
              <a:solidFill>
                <a:srgbClr val="262626"/>
              </a:solidFill>
              <a:uFill>
                <a:solidFill>
                  <a:srgbClr val="ffffff"/>
                </a:solidFill>
              </a:uFill>
              <a:latin typeface="Calibri"/>
            </a:endParaRPr>
          </a:p>
        </p:txBody>
      </p:sp>
      <p:sp>
        <p:nvSpPr>
          <p:cNvPr id="11" name="PlaceHolder 6"/>
          <p:cNvSpPr>
            <a:spLocks noGrp="1"/>
          </p:cNvSpPr>
          <p:nvPr>
            <p:ph type="title"/>
          </p:nvPr>
        </p:nvSpPr>
        <p:spPr>
          <a:xfrm>
            <a:off x="106200" y="4114800"/>
            <a:ext cx="7314840" cy="914040"/>
          </a:xfrm>
          <a:prstGeom prst="rect">
            <a:avLst/>
          </a:prstGeom>
        </p:spPr>
        <p:txBody>
          <a:bodyPr anchor="b"/>
          <a:p>
            <a:pPr marL="343080" indent="-342720">
              <a:lnSpc>
                <a:spcPct val="100000"/>
              </a:lnSpc>
            </a:pPr>
            <a:r>
              <a:rPr b="1" lang="fr-FR" sz="3600" spc="-1" strike="noStrike">
                <a:solidFill>
                  <a:srgbClr val="ffffff"/>
                </a:solidFill>
                <a:uFill>
                  <a:solidFill>
                    <a:srgbClr val="ffffff"/>
                  </a:solidFill>
                </a:uFill>
                <a:latin typeface="Arial"/>
              </a:rPr>
              <a:t>Cliquez et modifiez le titre</a:t>
            </a:r>
            <a:endParaRPr lang="fr-FR" sz="1800" spc="-1" strike="noStrike">
              <a:solidFill>
                <a:srgbClr val="262626"/>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649" r:id="rId8"/>
    <p:sldLayoutId id="2147483650"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 id="2147483660" r:id="rId19"/>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46" name="Picture 6" descr=""/>
          <p:cNvPicPr/>
          <p:nvPr/>
        </p:nvPicPr>
        <p:blipFill>
          <a:blip r:embed="rId2"/>
          <a:srcRect l="2599" t="0" r="5874" b="5271"/>
          <a:stretch/>
        </p:blipFill>
        <p:spPr>
          <a:xfrm>
            <a:off x="3600" y="5867280"/>
            <a:ext cx="9143640" cy="1053360"/>
          </a:xfrm>
          <a:prstGeom prst="rect">
            <a:avLst/>
          </a:prstGeom>
          <a:ln>
            <a:noFill/>
          </a:ln>
        </p:spPr>
      </p:pic>
      <p:pic>
        <p:nvPicPr>
          <p:cNvPr id="47" name="Picture 4" descr=""/>
          <p:cNvPicPr/>
          <p:nvPr/>
        </p:nvPicPr>
        <p:blipFill>
          <a:blip r:embed="rId3"/>
          <a:srcRect l="2599" t="0" r="5874" b="5271"/>
          <a:stretch/>
        </p:blipFill>
        <p:spPr>
          <a:xfrm>
            <a:off x="3600" y="5867280"/>
            <a:ext cx="9143640" cy="1053360"/>
          </a:xfrm>
          <a:prstGeom prst="rect">
            <a:avLst/>
          </a:prstGeom>
          <a:ln>
            <a:noFill/>
          </a:ln>
        </p:spPr>
      </p:pic>
      <p:sp>
        <p:nvSpPr>
          <p:cNvPr id="48" name="PlaceHolder 1"/>
          <p:cNvSpPr>
            <a:spLocks noGrp="1"/>
          </p:cNvSpPr>
          <p:nvPr>
            <p:ph type="dt"/>
          </p:nvPr>
        </p:nvSpPr>
        <p:spPr>
          <a:xfrm>
            <a:off x="457200" y="6356520"/>
            <a:ext cx="2133360" cy="364680"/>
          </a:xfrm>
          <a:prstGeom prst="rect">
            <a:avLst/>
          </a:prstGeom>
        </p:spPr>
        <p:txBody>
          <a:bodyPr anchor="ctr"/>
          <a:p>
            <a:pPr>
              <a:lnSpc>
                <a:spcPct val="100000"/>
              </a:lnSpc>
            </a:pPr>
            <a:r>
              <a:rPr lang="fr-CA" sz="1200" spc="-1" strike="noStrike">
                <a:solidFill>
                  <a:srgbClr val="8d8d8d"/>
                </a:solidFill>
                <a:uFill>
                  <a:solidFill>
                    <a:srgbClr val="ffffff"/>
                  </a:solidFill>
                </a:uFill>
                <a:latin typeface="Calibri"/>
              </a:rPr>
              <a:t>16-3-17</a:t>
            </a:r>
            <a:endParaRPr lang="fr-CA" sz="1400" spc="-1" strike="noStrike">
              <a:solidFill>
                <a:srgbClr val="000000"/>
              </a:solidFill>
              <a:uFill>
                <a:solidFill>
                  <a:srgbClr val="ffffff"/>
                </a:solidFill>
              </a:uFill>
              <a:latin typeface="Times New Roman"/>
            </a:endParaRPr>
          </a:p>
        </p:txBody>
      </p:sp>
      <p:sp>
        <p:nvSpPr>
          <p:cNvPr id="49" name="PlaceHolder 2"/>
          <p:cNvSpPr>
            <a:spLocks noGrp="1"/>
          </p:cNvSpPr>
          <p:nvPr>
            <p:ph type="ftr"/>
          </p:nvPr>
        </p:nvSpPr>
        <p:spPr>
          <a:xfrm>
            <a:off x="3124080" y="6356520"/>
            <a:ext cx="2895120" cy="364680"/>
          </a:xfrm>
          <a:prstGeom prst="rect">
            <a:avLst/>
          </a:prstGeom>
        </p:spPr>
        <p:txBody>
          <a:bodyPr anchor="ctr"/>
          <a:p>
            <a:endParaRPr lang="fr-CA" sz="2400" spc="-1" strike="noStrike">
              <a:solidFill>
                <a:srgbClr val="000000"/>
              </a:solidFill>
              <a:uFill>
                <a:solidFill>
                  <a:srgbClr val="ffffff"/>
                </a:solidFill>
              </a:uFill>
              <a:latin typeface="Times New Roman"/>
            </a:endParaRPr>
          </a:p>
        </p:txBody>
      </p:sp>
      <p:sp>
        <p:nvSpPr>
          <p:cNvPr id="50" name="PlaceHolder 3"/>
          <p:cNvSpPr>
            <a:spLocks noGrp="1"/>
          </p:cNvSpPr>
          <p:nvPr>
            <p:ph type="sldNum"/>
          </p:nvPr>
        </p:nvSpPr>
        <p:spPr>
          <a:xfrm>
            <a:off x="6553080" y="6356520"/>
            <a:ext cx="2133360" cy="364680"/>
          </a:xfrm>
          <a:prstGeom prst="rect">
            <a:avLst/>
          </a:prstGeom>
        </p:spPr>
        <p:txBody>
          <a:bodyPr anchor="ctr"/>
          <a:p>
            <a:pPr algn="r">
              <a:lnSpc>
                <a:spcPct val="100000"/>
              </a:lnSpc>
            </a:pPr>
            <a:fld id="{D66F633E-E25B-45BC-BD7E-674E115A7DA4}" type="slidenum">
              <a:rPr lang="fr-CA" sz="1200" spc="-1" strike="noStrike">
                <a:solidFill>
                  <a:srgbClr val="8d8d8d"/>
                </a:solidFill>
                <a:uFill>
                  <a:solidFill>
                    <a:srgbClr val="ffffff"/>
                  </a:solidFill>
                </a:uFill>
                <a:latin typeface="Calibri"/>
              </a:rPr>
              <a:t>&lt;numéro&gt;</a:t>
            </a:fld>
            <a:endParaRPr lang="fr-CA" sz="1400" spc="-1" strike="noStrike">
              <a:solidFill>
                <a:srgbClr val="000000"/>
              </a:solidFill>
              <a:uFill>
                <a:solidFill>
                  <a:srgbClr val="ffffff"/>
                </a:solidFill>
              </a:uFill>
              <a:latin typeface="Times New Roman"/>
            </a:endParaRPr>
          </a:p>
        </p:txBody>
      </p:sp>
      <p:sp>
        <p:nvSpPr>
          <p:cNvPr id="51" name="PlaceHolder 4"/>
          <p:cNvSpPr>
            <a:spLocks noGrp="1"/>
          </p:cNvSpPr>
          <p:nvPr>
            <p:ph type="title"/>
          </p:nvPr>
        </p:nvSpPr>
        <p:spPr>
          <a:xfrm>
            <a:off x="457200" y="273600"/>
            <a:ext cx="8229240" cy="1144800"/>
          </a:xfrm>
          <a:prstGeom prst="rect">
            <a:avLst/>
          </a:prstGeom>
        </p:spPr>
        <p:txBody>
          <a:bodyPr lIns="0" rIns="0" tIns="0" bIns="0" anchor="ctr"/>
          <a:p>
            <a:r>
              <a:rPr lang="fr-FR" sz="1800" spc="-1" strike="noStrike">
                <a:solidFill>
                  <a:srgbClr val="262626"/>
                </a:solidFill>
                <a:uFill>
                  <a:solidFill>
                    <a:srgbClr val="ffffff"/>
                  </a:solidFill>
                </a:uFill>
                <a:latin typeface="Calibri"/>
              </a:rPr>
              <a:t>Cliquez pour éditer le format du texte-titre</a:t>
            </a:r>
            <a:endParaRPr lang="fr-FR" sz="1800" spc="-1" strike="noStrike">
              <a:solidFill>
                <a:srgbClr val="262626"/>
              </a:solidFill>
              <a:uFill>
                <a:solidFill>
                  <a:srgbClr val="ffffff"/>
                </a:solidFill>
              </a:uFill>
              <a:latin typeface="Calibri"/>
            </a:endParaRPr>
          </a:p>
        </p:txBody>
      </p:sp>
      <p:sp>
        <p:nvSpPr>
          <p:cNvPr id="52" name="PlaceHolder 5"/>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lang="fr-FR" sz="3200" spc="-1" strike="noStrike">
                <a:solidFill>
                  <a:srgbClr val="262626"/>
                </a:solidFill>
                <a:uFill>
                  <a:solidFill>
                    <a:srgbClr val="ffffff"/>
                  </a:solidFill>
                </a:uFill>
                <a:latin typeface="Calibri"/>
              </a:rPr>
              <a:t>Cliquez pour éditer le format du plan de texte</a:t>
            </a:r>
            <a:endParaRPr lang="fr-FR" sz="3200" spc="-1" strike="noStrike">
              <a:solidFill>
                <a:srgbClr val="262626"/>
              </a:solidFill>
              <a:uFill>
                <a:solidFill>
                  <a:srgbClr val="ffffff"/>
                </a:solidFill>
              </a:uFill>
              <a:latin typeface="Calibri"/>
            </a:endParaRPr>
          </a:p>
          <a:p>
            <a:pPr lvl="1" marL="864000" indent="-324000">
              <a:buClr>
                <a:srgbClr val="000000"/>
              </a:buClr>
              <a:buSzPct val="75000"/>
              <a:buFont typeface="Symbol" charset="2"/>
              <a:buChar char=""/>
            </a:pPr>
            <a:r>
              <a:rPr lang="fr-FR" sz="2400" spc="-1" strike="noStrike">
                <a:solidFill>
                  <a:srgbClr val="262626"/>
                </a:solidFill>
                <a:uFill>
                  <a:solidFill>
                    <a:srgbClr val="ffffff"/>
                  </a:solidFill>
                </a:uFill>
                <a:latin typeface="Calibri"/>
              </a:rPr>
              <a:t>Second niveau de plan</a:t>
            </a:r>
            <a:endParaRPr lang="fr-FR" sz="2400" spc="-1" strike="noStrike">
              <a:solidFill>
                <a:srgbClr val="262626"/>
              </a:solidFill>
              <a:uFill>
                <a:solidFill>
                  <a:srgbClr val="ffffff"/>
                </a:solidFill>
              </a:uFill>
              <a:latin typeface="Calibri"/>
            </a:endParaRPr>
          </a:p>
          <a:p>
            <a:pPr lvl="2" marL="1296000" indent="-288000">
              <a:buClr>
                <a:srgbClr val="000000"/>
              </a:buClr>
              <a:buSzPct val="45000"/>
              <a:buFont typeface="Wingdings" charset="2"/>
              <a:buChar char=""/>
            </a:pPr>
            <a:r>
              <a:rPr lang="fr-FR" sz="2000" spc="-1" strike="noStrike">
                <a:solidFill>
                  <a:srgbClr val="262626"/>
                </a:solidFill>
                <a:uFill>
                  <a:solidFill>
                    <a:srgbClr val="ffffff"/>
                  </a:solidFill>
                </a:uFill>
                <a:latin typeface="Calibri"/>
              </a:rPr>
              <a:t>Troisième niveau de plan</a:t>
            </a:r>
            <a:endParaRPr lang="fr-FR" sz="2000" spc="-1" strike="noStrike">
              <a:solidFill>
                <a:srgbClr val="262626"/>
              </a:solidFill>
              <a:uFill>
                <a:solidFill>
                  <a:srgbClr val="ffffff"/>
                </a:solidFill>
              </a:uFill>
              <a:latin typeface="Calibri"/>
            </a:endParaRPr>
          </a:p>
          <a:p>
            <a:pPr lvl="3" marL="1728000" indent="-216000">
              <a:buClr>
                <a:srgbClr val="000000"/>
              </a:buClr>
              <a:buSzPct val="75000"/>
              <a:buFont typeface="Symbol" charset="2"/>
              <a:buChar char=""/>
            </a:pPr>
            <a:r>
              <a:rPr lang="fr-FR" sz="2000" spc="-1" strike="noStrike">
                <a:solidFill>
                  <a:srgbClr val="262626"/>
                </a:solidFill>
                <a:uFill>
                  <a:solidFill>
                    <a:srgbClr val="ffffff"/>
                  </a:solidFill>
                </a:uFill>
                <a:latin typeface="Calibri"/>
              </a:rPr>
              <a:t>Quatrième niveau de plan</a:t>
            </a:r>
            <a:endParaRPr lang="fr-FR" sz="2000" spc="-1" strike="noStrike">
              <a:solidFill>
                <a:srgbClr val="262626"/>
              </a:solidFill>
              <a:uFill>
                <a:solidFill>
                  <a:srgbClr val="ffffff"/>
                </a:solidFill>
              </a:uFill>
              <a:latin typeface="Calibri"/>
            </a:endParaRPr>
          </a:p>
          <a:p>
            <a:pPr lvl="4" marL="2160000" indent="-216000">
              <a:buClr>
                <a:srgbClr val="000000"/>
              </a:buClr>
              <a:buSzPct val="45000"/>
              <a:buFont typeface="Wingdings" charset="2"/>
              <a:buChar char=""/>
            </a:pPr>
            <a:r>
              <a:rPr lang="fr-FR" sz="2000" spc="-1" strike="noStrike">
                <a:solidFill>
                  <a:srgbClr val="262626"/>
                </a:solidFill>
                <a:uFill>
                  <a:solidFill>
                    <a:srgbClr val="ffffff"/>
                  </a:solidFill>
                </a:uFill>
                <a:latin typeface="Calibri"/>
              </a:rPr>
              <a:t>Cinquième niveau de plan</a:t>
            </a:r>
            <a:endParaRPr lang="fr-FR" sz="2000" spc="-1" strike="noStrike">
              <a:solidFill>
                <a:srgbClr val="262626"/>
              </a:solidFill>
              <a:uFill>
                <a:solidFill>
                  <a:srgbClr val="ffffff"/>
                </a:solidFill>
              </a:uFill>
              <a:latin typeface="Calibri"/>
            </a:endParaRPr>
          </a:p>
          <a:p>
            <a:pPr lvl="5" marL="2592000" indent="-216000">
              <a:buClr>
                <a:srgbClr val="000000"/>
              </a:buClr>
              <a:buSzPct val="45000"/>
              <a:buFont typeface="Wingdings" charset="2"/>
              <a:buChar char=""/>
            </a:pPr>
            <a:r>
              <a:rPr lang="fr-FR" sz="2000" spc="-1" strike="noStrike">
                <a:solidFill>
                  <a:srgbClr val="262626"/>
                </a:solidFill>
                <a:uFill>
                  <a:solidFill>
                    <a:srgbClr val="ffffff"/>
                  </a:solidFill>
                </a:uFill>
                <a:latin typeface="Calibri"/>
              </a:rPr>
              <a:t>Sixième niveau de plan</a:t>
            </a:r>
            <a:endParaRPr lang="fr-FR" sz="2000" spc="-1" strike="noStrike">
              <a:solidFill>
                <a:srgbClr val="262626"/>
              </a:solidFill>
              <a:uFill>
                <a:solidFill>
                  <a:srgbClr val="ffffff"/>
                </a:solidFill>
              </a:uFill>
              <a:latin typeface="Calibri"/>
            </a:endParaRPr>
          </a:p>
          <a:p>
            <a:pPr lvl="6" marL="3024000" indent="-216000">
              <a:buClr>
                <a:srgbClr val="000000"/>
              </a:buClr>
              <a:buSzPct val="45000"/>
              <a:buFont typeface="Wingdings" charset="2"/>
              <a:buChar char=""/>
            </a:pPr>
            <a:r>
              <a:rPr lang="fr-FR" sz="2000" spc="-1" strike="noStrike">
                <a:solidFill>
                  <a:srgbClr val="262626"/>
                </a:solidFill>
                <a:uFill>
                  <a:solidFill>
                    <a:srgbClr val="ffffff"/>
                  </a:solidFill>
                </a:uFill>
                <a:latin typeface="Calibri"/>
              </a:rPr>
              <a:t>Septième niveau de plan</a:t>
            </a:r>
            <a:endParaRPr lang="fr-FR" sz="2000" spc="-1" strike="noStrike">
              <a:solidFill>
                <a:srgbClr val="262626"/>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pic>
        <p:nvPicPr>
          <p:cNvPr id="87" name="Picture 6" descr=""/>
          <p:cNvPicPr/>
          <p:nvPr/>
        </p:nvPicPr>
        <p:blipFill>
          <a:blip r:embed="rId3"/>
          <a:srcRect l="2599" t="0" r="5874" b="5271"/>
          <a:stretch/>
        </p:blipFill>
        <p:spPr>
          <a:xfrm>
            <a:off x="3600" y="5867280"/>
            <a:ext cx="9143640" cy="1053360"/>
          </a:xfrm>
          <a:prstGeom prst="rect">
            <a:avLst/>
          </a:prstGeom>
          <a:ln>
            <a:noFill/>
          </a:ln>
        </p:spPr>
      </p:pic>
      <p:sp>
        <p:nvSpPr>
          <p:cNvPr id="88" name="PlaceHolder 1"/>
          <p:cNvSpPr>
            <a:spLocks noGrp="1"/>
          </p:cNvSpPr>
          <p:nvPr>
            <p:ph type="title"/>
          </p:nvPr>
        </p:nvSpPr>
        <p:spPr>
          <a:xfrm>
            <a:off x="2971800" y="1992240"/>
            <a:ext cx="5866920" cy="1969560"/>
          </a:xfrm>
          <a:prstGeom prst="rect">
            <a:avLst/>
          </a:prstGeom>
        </p:spPr>
        <p:txBody>
          <a:bodyPr anchor="ctr"/>
          <a:p>
            <a:pPr>
              <a:lnSpc>
                <a:spcPct val="100000"/>
              </a:lnSpc>
            </a:pPr>
            <a:r>
              <a:rPr b="1" lang="fr-FR" sz="3000" spc="-1" strike="noStrike" cap="all">
                <a:solidFill>
                  <a:srgbClr val="262626"/>
                </a:solidFill>
                <a:uFill>
                  <a:solidFill>
                    <a:srgbClr val="ffffff"/>
                  </a:solidFill>
                </a:uFill>
                <a:latin typeface="Calibri"/>
              </a:rPr>
              <a:t>Cliquez et modifiez le titre</a:t>
            </a:r>
            <a:endParaRPr lang="fr-FR" sz="1800" spc="-1" strike="noStrike">
              <a:solidFill>
                <a:srgbClr val="262626"/>
              </a:solidFill>
              <a:uFill>
                <a:solidFill>
                  <a:srgbClr val="ffffff"/>
                </a:solidFill>
              </a:uFill>
              <a:latin typeface="Calibri"/>
            </a:endParaRPr>
          </a:p>
        </p:txBody>
      </p:sp>
      <p:sp>
        <p:nvSpPr>
          <p:cNvPr id="89" name="PlaceHolder 2"/>
          <p:cNvSpPr>
            <a:spLocks noGrp="1"/>
          </p:cNvSpPr>
          <p:nvPr>
            <p:ph type="body"/>
          </p:nvPr>
        </p:nvSpPr>
        <p:spPr>
          <a:xfrm>
            <a:off x="380880" y="5105520"/>
            <a:ext cx="8229240" cy="375480"/>
          </a:xfrm>
          <a:prstGeom prst="rect">
            <a:avLst/>
          </a:prstGeom>
        </p:spPr>
        <p:txBody>
          <a:bodyPr anchor="b"/>
          <a:p>
            <a:pPr marL="432000" indent="-324000">
              <a:buClr>
                <a:srgbClr val="000000"/>
              </a:buClr>
              <a:buSzPct val="45000"/>
              <a:buFont typeface="Wingdings" charset="2"/>
              <a:buChar char=""/>
            </a:pPr>
            <a:r>
              <a:rPr lang="fr-FR" sz="1800" spc="-1" strike="noStrike">
                <a:solidFill>
                  <a:srgbClr val="727272"/>
                </a:solidFill>
                <a:uFill>
                  <a:solidFill>
                    <a:srgbClr val="ffffff"/>
                  </a:solidFill>
                </a:uFill>
                <a:latin typeface="Calibri"/>
              </a:rPr>
              <a:t>Cliquez pour éditer le format du plan de texte</a:t>
            </a:r>
            <a:endParaRPr lang="fr-FR" sz="1800" spc="-1" strike="noStrike">
              <a:solidFill>
                <a:srgbClr val="262626"/>
              </a:solidFill>
              <a:uFill>
                <a:solidFill>
                  <a:srgbClr val="ffffff"/>
                </a:solidFill>
              </a:uFill>
              <a:latin typeface="Calibri"/>
            </a:endParaRPr>
          </a:p>
          <a:p>
            <a:pPr lvl="1" marL="864000" indent="-324000">
              <a:buClr>
                <a:srgbClr val="000000"/>
              </a:buClr>
              <a:buSzPct val="75000"/>
              <a:buFont typeface="Symbol" charset="2"/>
              <a:buChar char=""/>
            </a:pPr>
            <a:r>
              <a:rPr lang="fr-FR" sz="1800" spc="-1" strike="noStrike">
                <a:solidFill>
                  <a:srgbClr val="727272"/>
                </a:solidFill>
                <a:uFill>
                  <a:solidFill>
                    <a:srgbClr val="ffffff"/>
                  </a:solidFill>
                </a:uFill>
                <a:latin typeface="Calibri"/>
              </a:rPr>
              <a:t>Second niveau de plan</a:t>
            </a:r>
            <a:endParaRPr lang="fr-FR" sz="1800" spc="-1" strike="noStrike">
              <a:solidFill>
                <a:srgbClr val="262626"/>
              </a:solidFill>
              <a:uFill>
                <a:solidFill>
                  <a:srgbClr val="ffffff"/>
                </a:solidFill>
              </a:uFill>
              <a:latin typeface="Calibri"/>
            </a:endParaRPr>
          </a:p>
          <a:p>
            <a:pPr lvl="2" marL="1296000" indent="-288000">
              <a:buClr>
                <a:srgbClr val="000000"/>
              </a:buClr>
              <a:buSzPct val="45000"/>
              <a:buFont typeface="Wingdings" charset="2"/>
              <a:buChar char=""/>
            </a:pPr>
            <a:r>
              <a:rPr lang="fr-FR" sz="1800" spc="-1" strike="noStrike">
                <a:solidFill>
                  <a:srgbClr val="727272"/>
                </a:solidFill>
                <a:uFill>
                  <a:solidFill>
                    <a:srgbClr val="ffffff"/>
                  </a:solidFill>
                </a:uFill>
                <a:latin typeface="Calibri"/>
              </a:rPr>
              <a:t>Troisième niveau de plan</a:t>
            </a:r>
            <a:endParaRPr lang="fr-FR" sz="1800" spc="-1" strike="noStrike">
              <a:solidFill>
                <a:srgbClr val="262626"/>
              </a:solidFill>
              <a:uFill>
                <a:solidFill>
                  <a:srgbClr val="ffffff"/>
                </a:solidFill>
              </a:uFill>
              <a:latin typeface="Calibri"/>
            </a:endParaRPr>
          </a:p>
          <a:p>
            <a:pPr lvl="3" marL="1728000" indent="-216000">
              <a:buClr>
                <a:srgbClr val="000000"/>
              </a:buClr>
              <a:buSzPct val="75000"/>
              <a:buFont typeface="Symbol" charset="2"/>
              <a:buChar char=""/>
            </a:pPr>
            <a:r>
              <a:rPr lang="fr-FR" sz="1800" spc="-1" strike="noStrike">
                <a:solidFill>
                  <a:srgbClr val="727272"/>
                </a:solidFill>
                <a:uFill>
                  <a:solidFill>
                    <a:srgbClr val="ffffff"/>
                  </a:solidFill>
                </a:uFill>
                <a:latin typeface="Calibri"/>
              </a:rPr>
              <a:t>Quatrième niveau de plan</a:t>
            </a:r>
            <a:endParaRPr lang="fr-FR" sz="1800" spc="-1" strike="noStrike">
              <a:solidFill>
                <a:srgbClr val="262626"/>
              </a:solidFill>
              <a:uFill>
                <a:solidFill>
                  <a:srgbClr val="ffffff"/>
                </a:solidFill>
              </a:uFill>
              <a:latin typeface="Calibri"/>
            </a:endParaRPr>
          </a:p>
          <a:p>
            <a:pPr lvl="4" marL="2160000" indent="-216000">
              <a:buClr>
                <a:srgbClr val="000000"/>
              </a:buClr>
              <a:buSzPct val="45000"/>
              <a:buFont typeface="Wingdings" charset="2"/>
              <a:buChar char=""/>
            </a:pPr>
            <a:r>
              <a:rPr lang="fr-FR" sz="1800" spc="-1" strike="noStrike">
                <a:solidFill>
                  <a:srgbClr val="727272"/>
                </a:solidFill>
                <a:uFill>
                  <a:solidFill>
                    <a:srgbClr val="ffffff"/>
                  </a:solidFill>
                </a:uFill>
                <a:latin typeface="Calibri"/>
              </a:rPr>
              <a:t>Cinquième niveau de plan</a:t>
            </a:r>
            <a:endParaRPr lang="fr-FR" sz="1800" spc="-1" strike="noStrike">
              <a:solidFill>
                <a:srgbClr val="262626"/>
              </a:solidFill>
              <a:uFill>
                <a:solidFill>
                  <a:srgbClr val="ffffff"/>
                </a:solidFill>
              </a:uFill>
              <a:latin typeface="Calibri"/>
            </a:endParaRPr>
          </a:p>
          <a:p>
            <a:pPr lvl="5" marL="2592000" indent="-216000">
              <a:buClr>
                <a:srgbClr val="000000"/>
              </a:buClr>
              <a:buSzPct val="45000"/>
              <a:buFont typeface="Wingdings" charset="2"/>
              <a:buChar char=""/>
            </a:pPr>
            <a:r>
              <a:rPr lang="fr-FR" sz="1800" spc="-1" strike="noStrike">
                <a:solidFill>
                  <a:srgbClr val="727272"/>
                </a:solidFill>
                <a:uFill>
                  <a:solidFill>
                    <a:srgbClr val="ffffff"/>
                  </a:solidFill>
                </a:uFill>
                <a:latin typeface="Calibri"/>
              </a:rPr>
              <a:t>Sixième niveau de plan</a:t>
            </a:r>
            <a:endParaRPr lang="fr-FR" sz="1800" spc="-1" strike="noStrike">
              <a:solidFill>
                <a:srgbClr val="262626"/>
              </a:solidFill>
              <a:uFill>
                <a:solidFill>
                  <a:srgbClr val="ffffff"/>
                </a:solidFill>
              </a:uFill>
              <a:latin typeface="Calibri"/>
            </a:endParaRPr>
          </a:p>
          <a:p>
            <a:pPr algn="r">
              <a:lnSpc>
                <a:spcPct val="100000"/>
              </a:lnSpc>
            </a:pPr>
            <a:r>
              <a:rPr lang="fr-FR" sz="1800" spc="-1" strike="noStrike">
                <a:solidFill>
                  <a:srgbClr val="727272"/>
                </a:solidFill>
                <a:uFill>
                  <a:solidFill>
                    <a:srgbClr val="ffffff"/>
                  </a:solidFill>
                </a:uFill>
                <a:latin typeface="Calibri"/>
              </a:rPr>
              <a:t>Septième niveau de planCliquez pour modifier les styles du texte du masque</a:t>
            </a:r>
            <a:endParaRPr lang="fr-FR" sz="1800" spc="-1" strike="noStrike">
              <a:solidFill>
                <a:srgbClr val="262626"/>
              </a:solidFill>
              <a:uFill>
                <a:solidFill>
                  <a:srgbClr val="ffffff"/>
                </a:solidFill>
              </a:uFill>
              <a:latin typeface="Calibri"/>
            </a:endParaRPr>
          </a:p>
        </p:txBody>
      </p:sp>
      <p:sp>
        <p:nvSpPr>
          <p:cNvPr id="90" name="PlaceHolder 3"/>
          <p:cNvSpPr>
            <a:spLocks noGrp="1"/>
          </p:cNvSpPr>
          <p:nvPr>
            <p:ph type="ftr"/>
          </p:nvPr>
        </p:nvSpPr>
        <p:spPr>
          <a:xfrm>
            <a:off x="3124080" y="6356520"/>
            <a:ext cx="2895120" cy="364680"/>
          </a:xfrm>
          <a:prstGeom prst="rect">
            <a:avLst/>
          </a:prstGeom>
        </p:spPr>
        <p:txBody>
          <a:bodyPr anchor="ctr"/>
          <a:p>
            <a:endParaRPr lang="fr-CA" sz="2400" spc="-1" strike="noStrike">
              <a:solidFill>
                <a:srgbClr val="000000"/>
              </a:solidFill>
              <a:uFill>
                <a:solidFill>
                  <a:srgbClr val="ffffff"/>
                </a:solidFill>
              </a:uFill>
              <a:latin typeface="Times New Roman"/>
            </a:endParaRPr>
          </a:p>
        </p:txBody>
      </p:sp>
      <p:sp>
        <p:nvSpPr>
          <p:cNvPr id="91" name="PlaceHolder 4"/>
          <p:cNvSpPr>
            <a:spLocks noGrp="1"/>
          </p:cNvSpPr>
          <p:nvPr>
            <p:ph type="sldNum"/>
          </p:nvPr>
        </p:nvSpPr>
        <p:spPr>
          <a:xfrm>
            <a:off x="6553080" y="6356520"/>
            <a:ext cx="2133360" cy="364680"/>
          </a:xfrm>
          <a:prstGeom prst="rect">
            <a:avLst/>
          </a:prstGeom>
        </p:spPr>
        <p:txBody>
          <a:bodyPr anchor="ctr"/>
          <a:p>
            <a:pPr algn="r">
              <a:lnSpc>
                <a:spcPct val="100000"/>
              </a:lnSpc>
            </a:pPr>
            <a:fld id="{280214BA-4A5D-485F-BE70-0F63167ED92F}" type="slidenum">
              <a:rPr lang="fr-CA" sz="1200" spc="-1" strike="noStrike">
                <a:solidFill>
                  <a:srgbClr val="9e9e9e"/>
                </a:solidFill>
                <a:uFill>
                  <a:solidFill>
                    <a:srgbClr val="ffffff"/>
                  </a:solidFill>
                </a:uFill>
                <a:latin typeface="Calibri"/>
              </a:rPr>
              <a:t>&lt;numéro&gt;</a:t>
            </a:fld>
            <a:endParaRPr lang="fr-CA" sz="1400" spc="-1" strike="noStrike">
              <a:solidFill>
                <a:srgbClr val="000000"/>
              </a:solidFill>
              <a:uFill>
                <a:solidFill>
                  <a:srgbClr val="ffffff"/>
                </a:solidFill>
              </a:uFill>
              <a:latin typeface="Times New Roman"/>
            </a:endParaRPr>
          </a:p>
        </p:txBody>
      </p:sp>
      <p:sp>
        <p:nvSpPr>
          <p:cNvPr id="92" name="CustomShape 5"/>
          <p:cNvSpPr/>
          <p:nvPr/>
        </p:nvSpPr>
        <p:spPr>
          <a:xfrm>
            <a:off x="762120" y="1946160"/>
            <a:ext cx="2057040" cy="2057040"/>
          </a:xfrm>
          <a:prstGeom prst="ellipse">
            <a:avLst/>
          </a:prstGeom>
          <a:gradFill>
            <a:gsLst>
              <a:gs pos="0">
                <a:srgbClr val="f39c29"/>
              </a:gs>
              <a:gs pos="50000">
                <a:srgbClr val="f7931d"/>
              </a:gs>
              <a:gs pos="100000">
                <a:srgbClr val="ff6600"/>
              </a:gs>
            </a:gsLst>
            <a:lin ang="0"/>
          </a:gradFill>
          <a:ln w="82440">
            <a:noFill/>
          </a:ln>
          <a:effectLst>
            <a:outerShdw blurRad="152400" dir="5400000" dist="165100" rotWithShape="0" sx="90000" sy="-19000">
              <a:srgbClr val="000000">
                <a:alpha val="11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lang="fr-CA" sz="1800" spc="-1" strike="noStrike">
                <a:solidFill>
                  <a:srgbClr val="ffffff"/>
                </a:solidFill>
                <a:uFill>
                  <a:solidFill>
                    <a:srgbClr val="ffffff"/>
                  </a:solidFill>
                </a:uFill>
                <a:latin typeface="Calibri"/>
              </a:rPr>
              <a:t>             </a:t>
            </a:r>
            <a:endParaRPr lang="fr-CA" sz="1800" spc="-1" strike="noStrike">
              <a:solidFill>
                <a:srgbClr val="000000"/>
              </a:solidFill>
              <a:uFill>
                <a:solidFill>
                  <a:srgbClr val="ffffff"/>
                </a:solidFill>
              </a:uFill>
              <a:latin typeface="Arial"/>
            </a:endParaRPr>
          </a:p>
        </p:txBody>
      </p:sp>
      <p:sp>
        <p:nvSpPr>
          <p:cNvPr id="93" name="CustomShape 6"/>
          <p:cNvSpPr/>
          <p:nvPr/>
        </p:nvSpPr>
        <p:spPr>
          <a:xfrm>
            <a:off x="8686800" y="5265360"/>
            <a:ext cx="456840" cy="9648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lang="fr-CA" sz="1800" spc="-1" strike="noStrike">
                <a:solidFill>
                  <a:srgbClr val="ff6600"/>
                </a:solidFill>
                <a:uFill>
                  <a:solidFill>
                    <a:srgbClr val="ffffff"/>
                  </a:solidFill>
                </a:uFill>
                <a:latin typeface="Calibri"/>
              </a:rPr>
              <a:t>           </a:t>
            </a:r>
            <a:endParaRPr lang="fr-CA" sz="1800" spc="-1" strike="noStrike">
              <a:solidFill>
                <a:srgbClr val="000000"/>
              </a:solidFill>
              <a:uFill>
                <a:solidFill>
                  <a:srgbClr val="ffffff"/>
                </a:solidFill>
              </a:uFill>
              <a:latin typeface="Arial"/>
            </a:endParaRPr>
          </a:p>
        </p:txBody>
      </p:sp>
      <p:sp>
        <p:nvSpPr>
          <p:cNvPr id="94" name="CustomShape 7"/>
          <p:cNvSpPr/>
          <p:nvPr/>
        </p:nvSpPr>
        <p:spPr>
          <a:xfrm>
            <a:off x="1007280" y="1992240"/>
            <a:ext cx="1583280" cy="1294920"/>
          </a:xfrm>
          <a:prstGeom prst="ellipse">
            <a:avLst/>
          </a:prstGeom>
          <a:gradFill>
            <a:gsLst>
              <a:gs pos="63000">
                <a:schemeClr val="bg1">
                  <a:alpha val="7000"/>
                </a:schemeClr>
              </a:gs>
              <a:gs pos="72000">
                <a:schemeClr val="bg1">
                  <a:alpha val="15000"/>
                </a:schemeClr>
              </a:gs>
              <a:gs pos="91000">
                <a:schemeClr val="bg1">
                  <a:alpha val="28000"/>
                </a:schemeClr>
              </a:gs>
            </a:gsLst>
            <a:lin ang="1620000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lang="fr-CA" sz="1800" spc="-1" strike="noStrike">
                <a:solidFill>
                  <a:srgbClr val="ffffff"/>
                </a:solidFill>
                <a:uFill>
                  <a:solidFill>
                    <a:srgbClr val="ffffff"/>
                  </a:solidFill>
                </a:uFill>
                <a:latin typeface="Calibri"/>
              </a:rPr>
              <a:t>       </a:t>
            </a:r>
            <a:endParaRPr lang="fr-CA" sz="18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pic>
        <p:nvPicPr>
          <p:cNvPr id="129" name="Picture 6" descr=""/>
          <p:cNvPicPr/>
          <p:nvPr/>
        </p:nvPicPr>
        <p:blipFill>
          <a:blip r:embed="rId3"/>
          <a:srcRect l="2599" t="0" r="5874" b="5271"/>
          <a:stretch/>
        </p:blipFill>
        <p:spPr>
          <a:xfrm>
            <a:off x="3600" y="5867280"/>
            <a:ext cx="9143640" cy="1053360"/>
          </a:xfrm>
          <a:prstGeom prst="rect">
            <a:avLst/>
          </a:prstGeom>
          <a:ln>
            <a:noFill/>
          </a:ln>
        </p:spPr>
      </p:pic>
      <p:pic>
        <p:nvPicPr>
          <p:cNvPr id="130" name="Picture 6" descr=""/>
          <p:cNvPicPr/>
          <p:nvPr/>
        </p:nvPicPr>
        <p:blipFill>
          <a:blip r:embed="rId4"/>
          <a:srcRect l="2599" t="0" r="5874" b="5271"/>
          <a:stretch/>
        </p:blipFill>
        <p:spPr>
          <a:xfrm>
            <a:off x="3600" y="5867280"/>
            <a:ext cx="9143640" cy="1053360"/>
          </a:xfrm>
          <a:prstGeom prst="rect">
            <a:avLst/>
          </a:prstGeom>
          <a:ln>
            <a:noFill/>
          </a:ln>
        </p:spPr>
      </p:pic>
      <p:sp>
        <p:nvSpPr>
          <p:cNvPr id="131" name="PlaceHolder 1"/>
          <p:cNvSpPr>
            <a:spLocks noGrp="1"/>
          </p:cNvSpPr>
          <p:nvPr>
            <p:ph type="title"/>
          </p:nvPr>
        </p:nvSpPr>
        <p:spPr>
          <a:xfrm>
            <a:off x="436320" y="76320"/>
            <a:ext cx="8402760" cy="685440"/>
          </a:xfrm>
          <a:prstGeom prst="rect">
            <a:avLst/>
          </a:prstGeom>
        </p:spPr>
        <p:txBody>
          <a:bodyPr anchor="ctr"/>
          <a:p>
            <a:pPr>
              <a:lnSpc>
                <a:spcPct val="100000"/>
              </a:lnSpc>
            </a:pPr>
            <a:r>
              <a:rPr lang="fr-FR" sz="3000" spc="-1" strike="noStrike">
                <a:solidFill>
                  <a:srgbClr val="474747"/>
                </a:solidFill>
                <a:uFill>
                  <a:solidFill>
                    <a:srgbClr val="ffffff"/>
                  </a:solidFill>
                </a:uFill>
                <a:latin typeface="Calibri"/>
              </a:rPr>
              <a:t>Cliquez et modifiez le titre</a:t>
            </a:r>
            <a:endParaRPr lang="fr-FR" sz="1800" spc="-1" strike="noStrike">
              <a:solidFill>
                <a:srgbClr val="262626"/>
              </a:solidFill>
              <a:uFill>
                <a:solidFill>
                  <a:srgbClr val="ffffff"/>
                </a:solidFill>
              </a:uFill>
              <a:latin typeface="Calibri"/>
            </a:endParaRPr>
          </a:p>
        </p:txBody>
      </p:sp>
      <p:sp>
        <p:nvSpPr>
          <p:cNvPr id="132" name="PlaceHolder 2"/>
          <p:cNvSpPr>
            <a:spLocks noGrp="1"/>
          </p:cNvSpPr>
          <p:nvPr>
            <p:ph type="body"/>
          </p:nvPr>
        </p:nvSpPr>
        <p:spPr>
          <a:xfrm>
            <a:off x="457200" y="1600200"/>
            <a:ext cx="8229240" cy="4525560"/>
          </a:xfrm>
          <a:prstGeom prst="rect">
            <a:avLst/>
          </a:prstGeom>
        </p:spPr>
        <p:txBody>
          <a:bodyPr/>
          <a:p>
            <a:pPr marL="432000" indent="-324000">
              <a:buClr>
                <a:srgbClr val="000000"/>
              </a:buClr>
              <a:buSzPct val="45000"/>
              <a:buFont typeface="Wingdings" charset="2"/>
              <a:buChar char=""/>
            </a:pPr>
            <a:r>
              <a:rPr lang="fr-FR" sz="3200" spc="-1" strike="noStrike">
                <a:solidFill>
                  <a:srgbClr val="474747"/>
                </a:solidFill>
                <a:uFill>
                  <a:solidFill>
                    <a:srgbClr val="ffffff"/>
                  </a:solidFill>
                </a:uFill>
                <a:latin typeface="Calibri"/>
              </a:rPr>
              <a:t>Cliquez pour éditer le format du plan de texte</a:t>
            </a:r>
            <a:endParaRPr lang="fr-FR" sz="3200" spc="-1" strike="noStrike">
              <a:solidFill>
                <a:srgbClr val="262626"/>
              </a:solidFill>
              <a:uFill>
                <a:solidFill>
                  <a:srgbClr val="ffffff"/>
                </a:solidFill>
              </a:uFill>
              <a:latin typeface="Calibri"/>
            </a:endParaRPr>
          </a:p>
          <a:p>
            <a:pPr lvl="1" marL="864000" indent="-324000">
              <a:buClr>
                <a:srgbClr val="000000"/>
              </a:buClr>
              <a:buSzPct val="75000"/>
              <a:buFont typeface="Symbol" charset="2"/>
              <a:buChar char=""/>
            </a:pPr>
            <a:r>
              <a:rPr lang="fr-FR" sz="3200" spc="-1" strike="noStrike">
                <a:solidFill>
                  <a:srgbClr val="474747"/>
                </a:solidFill>
                <a:uFill>
                  <a:solidFill>
                    <a:srgbClr val="ffffff"/>
                  </a:solidFill>
                </a:uFill>
                <a:latin typeface="Calibri"/>
              </a:rPr>
              <a:t>Second niveau de plan</a:t>
            </a:r>
            <a:endParaRPr lang="fr-FR" sz="3200" spc="-1" strike="noStrike">
              <a:solidFill>
                <a:srgbClr val="262626"/>
              </a:solidFill>
              <a:uFill>
                <a:solidFill>
                  <a:srgbClr val="ffffff"/>
                </a:solidFill>
              </a:uFill>
              <a:latin typeface="Calibri"/>
            </a:endParaRPr>
          </a:p>
          <a:p>
            <a:pPr lvl="2" marL="1296000" indent="-288000">
              <a:buClr>
                <a:srgbClr val="000000"/>
              </a:buClr>
              <a:buSzPct val="45000"/>
              <a:buFont typeface="Wingdings" charset="2"/>
              <a:buChar char=""/>
            </a:pPr>
            <a:r>
              <a:rPr lang="fr-FR" sz="3200" spc="-1" strike="noStrike">
                <a:solidFill>
                  <a:srgbClr val="474747"/>
                </a:solidFill>
                <a:uFill>
                  <a:solidFill>
                    <a:srgbClr val="ffffff"/>
                  </a:solidFill>
                </a:uFill>
                <a:latin typeface="Calibri"/>
              </a:rPr>
              <a:t>Troisième niveau de plan</a:t>
            </a:r>
            <a:endParaRPr lang="fr-FR" sz="3200" spc="-1" strike="noStrike">
              <a:solidFill>
                <a:srgbClr val="262626"/>
              </a:solidFill>
              <a:uFill>
                <a:solidFill>
                  <a:srgbClr val="ffffff"/>
                </a:solidFill>
              </a:uFill>
              <a:latin typeface="Calibri"/>
            </a:endParaRPr>
          </a:p>
          <a:p>
            <a:pPr lvl="3" marL="1728000" indent="-216000">
              <a:buClr>
                <a:srgbClr val="000000"/>
              </a:buClr>
              <a:buSzPct val="75000"/>
              <a:buFont typeface="Symbol" charset="2"/>
              <a:buChar char=""/>
            </a:pPr>
            <a:r>
              <a:rPr lang="fr-FR" sz="3200" spc="-1" strike="noStrike">
                <a:solidFill>
                  <a:srgbClr val="474747"/>
                </a:solidFill>
                <a:uFill>
                  <a:solidFill>
                    <a:srgbClr val="ffffff"/>
                  </a:solidFill>
                </a:uFill>
                <a:latin typeface="Calibri"/>
              </a:rPr>
              <a:t>Quatrième niveau de plan</a:t>
            </a:r>
            <a:endParaRPr lang="fr-FR" sz="3200" spc="-1" strike="noStrike">
              <a:solidFill>
                <a:srgbClr val="262626"/>
              </a:solidFill>
              <a:uFill>
                <a:solidFill>
                  <a:srgbClr val="ffffff"/>
                </a:solidFill>
              </a:uFill>
              <a:latin typeface="Calibri"/>
            </a:endParaRPr>
          </a:p>
          <a:p>
            <a:pPr lvl="4" marL="2160000" indent="-216000">
              <a:buClr>
                <a:srgbClr val="000000"/>
              </a:buClr>
              <a:buSzPct val="45000"/>
              <a:buFont typeface="Wingdings" charset="2"/>
              <a:buChar char=""/>
            </a:pPr>
            <a:r>
              <a:rPr lang="fr-FR" sz="3200" spc="-1" strike="noStrike">
                <a:solidFill>
                  <a:srgbClr val="474747"/>
                </a:solidFill>
                <a:uFill>
                  <a:solidFill>
                    <a:srgbClr val="ffffff"/>
                  </a:solidFill>
                </a:uFill>
                <a:latin typeface="Calibri"/>
              </a:rPr>
              <a:t>Cinquième niveau de plan</a:t>
            </a:r>
            <a:endParaRPr lang="fr-FR" sz="3200" spc="-1" strike="noStrike">
              <a:solidFill>
                <a:srgbClr val="262626"/>
              </a:solidFill>
              <a:uFill>
                <a:solidFill>
                  <a:srgbClr val="ffffff"/>
                </a:solidFill>
              </a:uFill>
              <a:latin typeface="Calibri"/>
            </a:endParaRPr>
          </a:p>
          <a:p>
            <a:pPr lvl="5" marL="2592000" indent="-216000">
              <a:buClr>
                <a:srgbClr val="000000"/>
              </a:buClr>
              <a:buSzPct val="45000"/>
              <a:buFont typeface="Wingdings" charset="2"/>
              <a:buChar char=""/>
            </a:pPr>
            <a:r>
              <a:rPr lang="fr-FR" sz="3200" spc="-1" strike="noStrike">
                <a:solidFill>
                  <a:srgbClr val="474747"/>
                </a:solidFill>
                <a:uFill>
                  <a:solidFill>
                    <a:srgbClr val="ffffff"/>
                  </a:solidFill>
                </a:uFill>
                <a:latin typeface="Calibri"/>
              </a:rPr>
              <a:t>Sixième niveau de plan</a:t>
            </a:r>
            <a:endParaRPr lang="fr-FR" sz="3200" spc="-1" strike="noStrike">
              <a:solidFill>
                <a:srgbClr val="262626"/>
              </a:solidFill>
              <a:uFill>
                <a:solidFill>
                  <a:srgbClr val="ffffff"/>
                </a:solidFill>
              </a:uFill>
              <a:latin typeface="Calibri"/>
            </a:endParaRPr>
          </a:p>
          <a:p>
            <a:pPr marL="343080" indent="-342720">
              <a:lnSpc>
                <a:spcPct val="100000"/>
              </a:lnSpc>
              <a:buClr>
                <a:srgbClr val="474747"/>
              </a:buClr>
              <a:buFont typeface="Arial"/>
              <a:buChar char="•"/>
            </a:pPr>
            <a:r>
              <a:rPr lang="fr-FR" sz="3200" spc="-1" strike="noStrike">
                <a:solidFill>
                  <a:srgbClr val="474747"/>
                </a:solidFill>
                <a:uFill>
                  <a:solidFill>
                    <a:srgbClr val="ffffff"/>
                  </a:solidFill>
                </a:uFill>
                <a:latin typeface="Calibri"/>
              </a:rPr>
              <a:t>Septième niveau de planCliquez pour modifier les styles du texte du masque</a:t>
            </a:r>
            <a:endParaRPr lang="fr-FR" sz="3200" spc="-1" strike="noStrike">
              <a:solidFill>
                <a:srgbClr val="262626"/>
              </a:solidFill>
              <a:uFill>
                <a:solidFill>
                  <a:srgbClr val="ffffff"/>
                </a:solidFill>
              </a:uFill>
              <a:latin typeface="Calibri"/>
            </a:endParaRPr>
          </a:p>
          <a:p>
            <a:pPr lvl="1" marL="743040" indent="-285480">
              <a:lnSpc>
                <a:spcPct val="100000"/>
              </a:lnSpc>
              <a:buClr>
                <a:srgbClr val="474747"/>
              </a:buClr>
              <a:buFont typeface="Arial"/>
              <a:buChar char="–"/>
            </a:pPr>
            <a:r>
              <a:rPr lang="fr-FR" sz="2800" spc="-1" strike="noStrike">
                <a:solidFill>
                  <a:srgbClr val="474747"/>
                </a:solidFill>
                <a:uFill>
                  <a:solidFill>
                    <a:srgbClr val="ffffff"/>
                  </a:solidFill>
                </a:uFill>
                <a:latin typeface="Calibri"/>
              </a:rPr>
              <a:t>Deuxième niveau</a:t>
            </a:r>
            <a:endParaRPr lang="fr-FR" sz="3200" spc="-1" strike="noStrike">
              <a:solidFill>
                <a:srgbClr val="262626"/>
              </a:solidFill>
              <a:uFill>
                <a:solidFill>
                  <a:srgbClr val="ffffff"/>
                </a:solidFill>
              </a:uFill>
              <a:latin typeface="Calibri"/>
            </a:endParaRPr>
          </a:p>
          <a:p>
            <a:pPr lvl="2" marL="1143000" indent="-228240">
              <a:lnSpc>
                <a:spcPct val="100000"/>
              </a:lnSpc>
              <a:buClr>
                <a:srgbClr val="474747"/>
              </a:buClr>
              <a:buFont typeface="Arial"/>
              <a:buChar char="•"/>
            </a:pPr>
            <a:r>
              <a:rPr lang="fr-FR" sz="2400" spc="-1" strike="noStrike">
                <a:solidFill>
                  <a:srgbClr val="474747"/>
                </a:solidFill>
                <a:uFill>
                  <a:solidFill>
                    <a:srgbClr val="ffffff"/>
                  </a:solidFill>
                </a:uFill>
                <a:latin typeface="Calibri"/>
              </a:rPr>
              <a:t>Troisième niveau</a:t>
            </a:r>
            <a:endParaRPr lang="fr-FR" sz="3200" spc="-1" strike="noStrike">
              <a:solidFill>
                <a:srgbClr val="262626"/>
              </a:solidFill>
              <a:uFill>
                <a:solidFill>
                  <a:srgbClr val="ffffff"/>
                </a:solidFill>
              </a:uFill>
              <a:latin typeface="Calibri"/>
            </a:endParaRPr>
          </a:p>
          <a:p>
            <a:pPr lvl="3" marL="1600200" indent="-228240">
              <a:lnSpc>
                <a:spcPct val="100000"/>
              </a:lnSpc>
              <a:buClr>
                <a:srgbClr val="474747"/>
              </a:buClr>
              <a:buFont typeface="Arial"/>
              <a:buChar char="–"/>
            </a:pPr>
            <a:r>
              <a:rPr lang="fr-FR" sz="2000" spc="-1" strike="noStrike">
                <a:solidFill>
                  <a:srgbClr val="474747"/>
                </a:solidFill>
                <a:uFill>
                  <a:solidFill>
                    <a:srgbClr val="ffffff"/>
                  </a:solidFill>
                </a:uFill>
                <a:latin typeface="Calibri"/>
              </a:rPr>
              <a:t>Quatrième niveau</a:t>
            </a:r>
            <a:endParaRPr lang="fr-FR" sz="3200" spc="-1" strike="noStrike">
              <a:solidFill>
                <a:srgbClr val="262626"/>
              </a:solidFill>
              <a:uFill>
                <a:solidFill>
                  <a:srgbClr val="ffffff"/>
                </a:solidFill>
              </a:uFill>
              <a:latin typeface="Calibri"/>
            </a:endParaRPr>
          </a:p>
          <a:p>
            <a:pPr lvl="4" marL="2057400" indent="-228240">
              <a:lnSpc>
                <a:spcPct val="100000"/>
              </a:lnSpc>
              <a:buClr>
                <a:srgbClr val="474747"/>
              </a:buClr>
              <a:buFont typeface="Arial"/>
              <a:buChar char="»"/>
            </a:pPr>
            <a:r>
              <a:rPr lang="fr-FR" sz="2000" spc="-1" strike="noStrike">
                <a:solidFill>
                  <a:srgbClr val="474747"/>
                </a:solidFill>
                <a:uFill>
                  <a:solidFill>
                    <a:srgbClr val="ffffff"/>
                  </a:solidFill>
                </a:uFill>
                <a:latin typeface="Calibri"/>
              </a:rPr>
              <a:t>Cinquième niveau</a:t>
            </a:r>
            <a:endParaRPr lang="fr-FR" sz="3200" spc="-1" strike="noStrike">
              <a:solidFill>
                <a:srgbClr val="262626"/>
              </a:solidFill>
              <a:uFill>
                <a:solidFill>
                  <a:srgbClr val="ffffff"/>
                </a:solidFill>
              </a:uFill>
              <a:latin typeface="Calibri"/>
            </a:endParaRPr>
          </a:p>
        </p:txBody>
      </p:sp>
      <p:sp>
        <p:nvSpPr>
          <p:cNvPr id="133" name="PlaceHolder 3"/>
          <p:cNvSpPr>
            <a:spLocks noGrp="1"/>
          </p:cNvSpPr>
          <p:nvPr>
            <p:ph type="dt"/>
          </p:nvPr>
        </p:nvSpPr>
        <p:spPr>
          <a:xfrm>
            <a:off x="457200" y="6356520"/>
            <a:ext cx="2133360" cy="364680"/>
          </a:xfrm>
          <a:prstGeom prst="rect">
            <a:avLst/>
          </a:prstGeom>
        </p:spPr>
        <p:txBody>
          <a:bodyPr anchor="ctr"/>
          <a:p>
            <a:pPr>
              <a:lnSpc>
                <a:spcPct val="100000"/>
              </a:lnSpc>
            </a:pPr>
            <a:r>
              <a:rPr lang="fr-CA" sz="1200" spc="-1" strike="noStrike">
                <a:solidFill>
                  <a:srgbClr val="9e9e9e"/>
                </a:solidFill>
                <a:uFill>
                  <a:solidFill>
                    <a:srgbClr val="ffffff"/>
                  </a:solidFill>
                </a:uFill>
                <a:latin typeface="Calibri"/>
              </a:rPr>
              <a:t>16-3-17</a:t>
            </a:r>
            <a:endParaRPr lang="fr-CA" sz="1400" spc="-1" strike="noStrike">
              <a:solidFill>
                <a:srgbClr val="000000"/>
              </a:solidFill>
              <a:uFill>
                <a:solidFill>
                  <a:srgbClr val="ffffff"/>
                </a:solidFill>
              </a:uFill>
              <a:latin typeface="Times New Roman"/>
            </a:endParaRPr>
          </a:p>
        </p:txBody>
      </p:sp>
      <p:sp>
        <p:nvSpPr>
          <p:cNvPr id="134" name="PlaceHolder 4"/>
          <p:cNvSpPr>
            <a:spLocks noGrp="1"/>
          </p:cNvSpPr>
          <p:nvPr>
            <p:ph type="ftr"/>
          </p:nvPr>
        </p:nvSpPr>
        <p:spPr>
          <a:xfrm>
            <a:off x="3124080" y="6356520"/>
            <a:ext cx="2895120" cy="364680"/>
          </a:xfrm>
          <a:prstGeom prst="rect">
            <a:avLst/>
          </a:prstGeom>
        </p:spPr>
        <p:txBody>
          <a:bodyPr anchor="ctr"/>
          <a:p>
            <a:endParaRPr lang="fr-CA" sz="2400" spc="-1" strike="noStrike">
              <a:solidFill>
                <a:srgbClr val="000000"/>
              </a:solidFill>
              <a:uFill>
                <a:solidFill>
                  <a:srgbClr val="ffffff"/>
                </a:solidFill>
              </a:uFill>
              <a:latin typeface="Times New Roman"/>
            </a:endParaRPr>
          </a:p>
        </p:txBody>
      </p:sp>
      <p:sp>
        <p:nvSpPr>
          <p:cNvPr id="135" name="PlaceHolder 5"/>
          <p:cNvSpPr>
            <a:spLocks noGrp="1"/>
          </p:cNvSpPr>
          <p:nvPr>
            <p:ph type="sldNum"/>
          </p:nvPr>
        </p:nvSpPr>
        <p:spPr>
          <a:xfrm>
            <a:off x="6553080" y="6356520"/>
            <a:ext cx="2133360" cy="364680"/>
          </a:xfrm>
          <a:prstGeom prst="rect">
            <a:avLst/>
          </a:prstGeom>
        </p:spPr>
        <p:txBody>
          <a:bodyPr anchor="ctr"/>
          <a:p>
            <a:pPr algn="r">
              <a:lnSpc>
                <a:spcPct val="100000"/>
              </a:lnSpc>
            </a:pPr>
            <a:fld id="{BB336B47-7EC7-425B-B5C8-BB5B490A640D}" type="slidenum">
              <a:rPr lang="fr-CA" sz="1200" spc="-1" strike="noStrike">
                <a:solidFill>
                  <a:srgbClr val="9e9e9e"/>
                </a:solidFill>
                <a:uFill>
                  <a:solidFill>
                    <a:srgbClr val="ffffff"/>
                  </a:solidFill>
                </a:uFill>
                <a:latin typeface="Calibri"/>
              </a:rPr>
              <a:t>&lt;numéro&gt;</a:t>
            </a:fld>
            <a:endParaRPr lang="fr-CA"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pic>
        <p:nvPicPr>
          <p:cNvPr id="170" name="Picture 6" descr=""/>
          <p:cNvPicPr/>
          <p:nvPr/>
        </p:nvPicPr>
        <p:blipFill>
          <a:blip r:embed="rId3"/>
          <a:srcRect l="2599" t="0" r="5874" b="5271"/>
          <a:stretch/>
        </p:blipFill>
        <p:spPr>
          <a:xfrm>
            <a:off x="3600" y="5867280"/>
            <a:ext cx="9143640" cy="1053360"/>
          </a:xfrm>
          <a:prstGeom prst="rect">
            <a:avLst/>
          </a:prstGeom>
          <a:ln>
            <a:noFill/>
          </a:ln>
        </p:spPr>
      </p:pic>
      <p:sp>
        <p:nvSpPr>
          <p:cNvPr id="171" name="PlaceHolder 1"/>
          <p:cNvSpPr>
            <a:spLocks noGrp="1"/>
          </p:cNvSpPr>
          <p:nvPr>
            <p:ph type="dt"/>
          </p:nvPr>
        </p:nvSpPr>
        <p:spPr>
          <a:xfrm>
            <a:off x="457200" y="6356520"/>
            <a:ext cx="2133360" cy="364680"/>
          </a:xfrm>
          <a:prstGeom prst="rect">
            <a:avLst/>
          </a:prstGeom>
        </p:spPr>
        <p:txBody>
          <a:bodyPr anchor="ctr"/>
          <a:p>
            <a:pPr>
              <a:lnSpc>
                <a:spcPct val="100000"/>
              </a:lnSpc>
            </a:pPr>
            <a:r>
              <a:rPr lang="fr-CA" sz="1200" spc="-1" strike="noStrike">
                <a:solidFill>
                  <a:srgbClr val="ffffff"/>
                </a:solidFill>
                <a:uFill>
                  <a:solidFill>
                    <a:srgbClr val="ffffff"/>
                  </a:solidFill>
                </a:uFill>
                <a:latin typeface="Calibri"/>
              </a:rPr>
              <a:t>16-3-17</a:t>
            </a:r>
            <a:endParaRPr lang="fr-CA" sz="1400" spc="-1" strike="noStrike">
              <a:solidFill>
                <a:srgbClr val="000000"/>
              </a:solidFill>
              <a:uFill>
                <a:solidFill>
                  <a:srgbClr val="ffffff"/>
                </a:solidFill>
              </a:uFill>
              <a:latin typeface="Times New Roman"/>
            </a:endParaRPr>
          </a:p>
        </p:txBody>
      </p:sp>
      <p:sp>
        <p:nvSpPr>
          <p:cNvPr id="172" name="PlaceHolder 2"/>
          <p:cNvSpPr>
            <a:spLocks noGrp="1"/>
          </p:cNvSpPr>
          <p:nvPr>
            <p:ph type="ftr"/>
          </p:nvPr>
        </p:nvSpPr>
        <p:spPr>
          <a:xfrm>
            <a:off x="3124080" y="6356520"/>
            <a:ext cx="2895120" cy="364680"/>
          </a:xfrm>
          <a:prstGeom prst="rect">
            <a:avLst/>
          </a:prstGeom>
        </p:spPr>
        <p:txBody>
          <a:bodyPr anchor="ctr"/>
          <a:p>
            <a:endParaRPr lang="fr-CA" sz="2400" spc="-1" strike="noStrike">
              <a:solidFill>
                <a:srgbClr val="000000"/>
              </a:solidFill>
              <a:uFill>
                <a:solidFill>
                  <a:srgbClr val="ffffff"/>
                </a:solidFill>
              </a:uFill>
              <a:latin typeface="Times New Roman"/>
            </a:endParaRPr>
          </a:p>
        </p:txBody>
      </p:sp>
      <p:sp>
        <p:nvSpPr>
          <p:cNvPr id="173" name="PlaceHolder 3"/>
          <p:cNvSpPr>
            <a:spLocks noGrp="1"/>
          </p:cNvSpPr>
          <p:nvPr>
            <p:ph type="sldNum"/>
          </p:nvPr>
        </p:nvSpPr>
        <p:spPr>
          <a:xfrm>
            <a:off x="6553080" y="6356520"/>
            <a:ext cx="2133360" cy="364680"/>
          </a:xfrm>
          <a:prstGeom prst="rect">
            <a:avLst/>
          </a:prstGeom>
        </p:spPr>
        <p:txBody>
          <a:bodyPr anchor="ctr"/>
          <a:p>
            <a:pPr algn="r">
              <a:lnSpc>
                <a:spcPct val="100000"/>
              </a:lnSpc>
            </a:pPr>
            <a:fld id="{274BBD19-6801-4E89-9024-5583C4ADA361}" type="slidenum">
              <a:rPr lang="fr-CA" sz="1200" spc="-1" strike="noStrike">
                <a:solidFill>
                  <a:srgbClr val="ffffff"/>
                </a:solidFill>
                <a:uFill>
                  <a:solidFill>
                    <a:srgbClr val="ffffff"/>
                  </a:solidFill>
                </a:uFill>
                <a:latin typeface="Calibri"/>
              </a:rPr>
              <a:t>&lt;numéro&gt;</a:t>
            </a:fld>
            <a:endParaRPr lang="fr-CA" sz="1400" spc="-1" strike="noStrike">
              <a:solidFill>
                <a:srgbClr val="000000"/>
              </a:solidFill>
              <a:uFill>
                <a:solidFill>
                  <a:srgbClr val="ffffff"/>
                </a:solidFill>
              </a:uFill>
              <a:latin typeface="Times New Roman"/>
            </a:endParaRPr>
          </a:p>
        </p:txBody>
      </p:sp>
      <p:pic>
        <p:nvPicPr>
          <p:cNvPr id="174" name="Picture 5" descr=""/>
          <p:cNvPicPr/>
          <p:nvPr/>
        </p:nvPicPr>
        <p:blipFill>
          <a:blip r:embed="rId4"/>
          <a:stretch/>
        </p:blipFill>
        <p:spPr>
          <a:xfrm>
            <a:off x="0" y="762120"/>
            <a:ext cx="2445120" cy="2285640"/>
          </a:xfrm>
          <a:prstGeom prst="rect">
            <a:avLst/>
          </a:prstGeom>
          <a:ln>
            <a:noFill/>
          </a:ln>
        </p:spPr>
      </p:pic>
      <p:sp>
        <p:nvSpPr>
          <p:cNvPr id="175" name="PlaceHolder 4"/>
          <p:cNvSpPr>
            <a:spLocks noGrp="1"/>
          </p:cNvSpPr>
          <p:nvPr>
            <p:ph type="title"/>
          </p:nvPr>
        </p:nvSpPr>
        <p:spPr>
          <a:xfrm>
            <a:off x="1124280" y="2077200"/>
            <a:ext cx="7009920" cy="1142640"/>
          </a:xfrm>
          <a:prstGeom prst="rect">
            <a:avLst/>
          </a:prstGeom>
        </p:spPr>
        <p:txBody>
          <a:bodyPr anchor="ctr"/>
          <a:p>
            <a:pPr>
              <a:lnSpc>
                <a:spcPct val="100000"/>
              </a:lnSpc>
            </a:pPr>
            <a:r>
              <a:rPr lang="fr-FR" sz="4400" spc="-1" strike="noStrike">
                <a:solidFill>
                  <a:srgbClr val="262626"/>
                </a:solidFill>
                <a:uFill>
                  <a:solidFill>
                    <a:srgbClr val="ffffff"/>
                  </a:solidFill>
                </a:uFill>
                <a:latin typeface="Calibri"/>
              </a:rPr>
              <a:t>Cliquez et modifiez le titre</a:t>
            </a:r>
            <a:endParaRPr lang="fr-FR" sz="1800" spc="-1" strike="noStrike">
              <a:solidFill>
                <a:srgbClr val="262626"/>
              </a:solidFill>
              <a:uFill>
                <a:solidFill>
                  <a:srgbClr val="ffffff"/>
                </a:solidFill>
              </a:uFill>
              <a:latin typeface="Calibri"/>
            </a:endParaRPr>
          </a:p>
        </p:txBody>
      </p:sp>
      <p:sp>
        <p:nvSpPr>
          <p:cNvPr id="176" name="PlaceHolder 5"/>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lang="fr-FR" sz="3200" spc="-1" strike="noStrike">
                <a:solidFill>
                  <a:srgbClr val="262626"/>
                </a:solidFill>
                <a:uFill>
                  <a:solidFill>
                    <a:srgbClr val="ffffff"/>
                  </a:solidFill>
                </a:uFill>
                <a:latin typeface="Calibri"/>
              </a:rPr>
              <a:t>Cliquez pour éditer le format du plan de texte</a:t>
            </a:r>
            <a:endParaRPr lang="fr-FR" sz="3200" spc="-1" strike="noStrike">
              <a:solidFill>
                <a:srgbClr val="262626"/>
              </a:solidFill>
              <a:uFill>
                <a:solidFill>
                  <a:srgbClr val="ffffff"/>
                </a:solidFill>
              </a:uFill>
              <a:latin typeface="Calibri"/>
            </a:endParaRPr>
          </a:p>
          <a:p>
            <a:pPr lvl="1" marL="864000" indent="-324000">
              <a:buClr>
                <a:srgbClr val="000000"/>
              </a:buClr>
              <a:buSzPct val="75000"/>
              <a:buFont typeface="Symbol" charset="2"/>
              <a:buChar char=""/>
            </a:pPr>
            <a:r>
              <a:rPr lang="fr-FR" sz="2400" spc="-1" strike="noStrike">
                <a:solidFill>
                  <a:srgbClr val="262626"/>
                </a:solidFill>
                <a:uFill>
                  <a:solidFill>
                    <a:srgbClr val="ffffff"/>
                  </a:solidFill>
                </a:uFill>
                <a:latin typeface="Calibri"/>
              </a:rPr>
              <a:t>Second niveau de plan</a:t>
            </a:r>
            <a:endParaRPr lang="fr-FR" sz="2400" spc="-1" strike="noStrike">
              <a:solidFill>
                <a:srgbClr val="262626"/>
              </a:solidFill>
              <a:uFill>
                <a:solidFill>
                  <a:srgbClr val="ffffff"/>
                </a:solidFill>
              </a:uFill>
              <a:latin typeface="Calibri"/>
            </a:endParaRPr>
          </a:p>
          <a:p>
            <a:pPr lvl="2" marL="1296000" indent="-288000">
              <a:buClr>
                <a:srgbClr val="000000"/>
              </a:buClr>
              <a:buSzPct val="45000"/>
              <a:buFont typeface="Wingdings" charset="2"/>
              <a:buChar char=""/>
            </a:pPr>
            <a:r>
              <a:rPr lang="fr-FR" sz="2000" spc="-1" strike="noStrike">
                <a:solidFill>
                  <a:srgbClr val="262626"/>
                </a:solidFill>
                <a:uFill>
                  <a:solidFill>
                    <a:srgbClr val="ffffff"/>
                  </a:solidFill>
                </a:uFill>
                <a:latin typeface="Calibri"/>
              </a:rPr>
              <a:t>Troisième niveau de plan</a:t>
            </a:r>
            <a:endParaRPr lang="fr-FR" sz="2000" spc="-1" strike="noStrike">
              <a:solidFill>
                <a:srgbClr val="262626"/>
              </a:solidFill>
              <a:uFill>
                <a:solidFill>
                  <a:srgbClr val="ffffff"/>
                </a:solidFill>
              </a:uFill>
              <a:latin typeface="Calibri"/>
            </a:endParaRPr>
          </a:p>
          <a:p>
            <a:pPr lvl="3" marL="1728000" indent="-216000">
              <a:buClr>
                <a:srgbClr val="000000"/>
              </a:buClr>
              <a:buSzPct val="75000"/>
              <a:buFont typeface="Symbol" charset="2"/>
              <a:buChar char=""/>
            </a:pPr>
            <a:r>
              <a:rPr lang="fr-FR" sz="2000" spc="-1" strike="noStrike">
                <a:solidFill>
                  <a:srgbClr val="262626"/>
                </a:solidFill>
                <a:uFill>
                  <a:solidFill>
                    <a:srgbClr val="ffffff"/>
                  </a:solidFill>
                </a:uFill>
                <a:latin typeface="Calibri"/>
              </a:rPr>
              <a:t>Quatrième niveau de plan</a:t>
            </a:r>
            <a:endParaRPr lang="fr-FR" sz="2000" spc="-1" strike="noStrike">
              <a:solidFill>
                <a:srgbClr val="262626"/>
              </a:solidFill>
              <a:uFill>
                <a:solidFill>
                  <a:srgbClr val="ffffff"/>
                </a:solidFill>
              </a:uFill>
              <a:latin typeface="Calibri"/>
            </a:endParaRPr>
          </a:p>
          <a:p>
            <a:pPr lvl="4" marL="2160000" indent="-216000">
              <a:buClr>
                <a:srgbClr val="000000"/>
              </a:buClr>
              <a:buSzPct val="45000"/>
              <a:buFont typeface="Wingdings" charset="2"/>
              <a:buChar char=""/>
            </a:pPr>
            <a:r>
              <a:rPr lang="fr-FR" sz="2000" spc="-1" strike="noStrike">
                <a:solidFill>
                  <a:srgbClr val="262626"/>
                </a:solidFill>
                <a:uFill>
                  <a:solidFill>
                    <a:srgbClr val="ffffff"/>
                  </a:solidFill>
                </a:uFill>
                <a:latin typeface="Calibri"/>
              </a:rPr>
              <a:t>Cinquième niveau de plan</a:t>
            </a:r>
            <a:endParaRPr lang="fr-FR" sz="2000" spc="-1" strike="noStrike">
              <a:solidFill>
                <a:srgbClr val="262626"/>
              </a:solidFill>
              <a:uFill>
                <a:solidFill>
                  <a:srgbClr val="ffffff"/>
                </a:solidFill>
              </a:uFill>
              <a:latin typeface="Calibri"/>
            </a:endParaRPr>
          </a:p>
          <a:p>
            <a:pPr lvl="5" marL="2592000" indent="-216000">
              <a:buClr>
                <a:srgbClr val="000000"/>
              </a:buClr>
              <a:buSzPct val="45000"/>
              <a:buFont typeface="Wingdings" charset="2"/>
              <a:buChar char=""/>
            </a:pPr>
            <a:r>
              <a:rPr lang="fr-FR" sz="2000" spc="-1" strike="noStrike">
                <a:solidFill>
                  <a:srgbClr val="262626"/>
                </a:solidFill>
                <a:uFill>
                  <a:solidFill>
                    <a:srgbClr val="ffffff"/>
                  </a:solidFill>
                </a:uFill>
                <a:latin typeface="Calibri"/>
              </a:rPr>
              <a:t>Sixième niveau de plan</a:t>
            </a:r>
            <a:endParaRPr lang="fr-FR" sz="2000" spc="-1" strike="noStrike">
              <a:solidFill>
                <a:srgbClr val="262626"/>
              </a:solidFill>
              <a:uFill>
                <a:solidFill>
                  <a:srgbClr val="ffffff"/>
                </a:solidFill>
              </a:uFill>
              <a:latin typeface="Calibri"/>
            </a:endParaRPr>
          </a:p>
          <a:p>
            <a:pPr lvl="6" marL="3024000" indent="-216000">
              <a:buClr>
                <a:srgbClr val="000000"/>
              </a:buClr>
              <a:buSzPct val="45000"/>
              <a:buFont typeface="Wingdings" charset="2"/>
              <a:buChar char=""/>
            </a:pPr>
            <a:r>
              <a:rPr lang="fr-FR" sz="2000" spc="-1" strike="noStrike">
                <a:solidFill>
                  <a:srgbClr val="262626"/>
                </a:solidFill>
                <a:uFill>
                  <a:solidFill>
                    <a:srgbClr val="ffffff"/>
                  </a:solidFill>
                </a:uFill>
                <a:latin typeface="Calibri"/>
              </a:rPr>
              <a:t>Septième niveau de plan</a:t>
            </a:r>
            <a:endParaRPr lang="fr-FR" sz="2000" spc="-1" strike="noStrike">
              <a:solidFill>
                <a:srgbClr val="262626"/>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pic>
        <p:nvPicPr>
          <p:cNvPr id="211" name="Picture 6" descr=""/>
          <p:cNvPicPr/>
          <p:nvPr/>
        </p:nvPicPr>
        <p:blipFill>
          <a:blip r:embed="rId3"/>
          <a:srcRect l="2599" t="0" r="5874" b="5271"/>
          <a:stretch/>
        </p:blipFill>
        <p:spPr>
          <a:xfrm>
            <a:off x="3600" y="5867280"/>
            <a:ext cx="9143640" cy="1053360"/>
          </a:xfrm>
          <a:prstGeom prst="rect">
            <a:avLst/>
          </a:prstGeom>
          <a:ln>
            <a:noFill/>
          </a:ln>
        </p:spPr>
      </p:pic>
      <p:sp>
        <p:nvSpPr>
          <p:cNvPr id="212" name="PlaceHolder 1"/>
          <p:cNvSpPr>
            <a:spLocks noGrp="1"/>
          </p:cNvSpPr>
          <p:nvPr>
            <p:ph type="body"/>
          </p:nvPr>
        </p:nvSpPr>
        <p:spPr>
          <a:xfrm>
            <a:off x="457200" y="1600200"/>
            <a:ext cx="8229240" cy="4525560"/>
          </a:xfrm>
          <a:prstGeom prst="rect">
            <a:avLst/>
          </a:prstGeom>
        </p:spPr>
        <p:txBody>
          <a:bodyPr lIns="45720" rIns="45720" tIns="91440" bIns="91440"/>
          <a:p>
            <a:pPr marL="432000" indent="-324000">
              <a:buClr>
                <a:srgbClr val="000000"/>
              </a:buClr>
              <a:buSzPct val="45000"/>
              <a:buFont typeface="Wingdings" charset="2"/>
              <a:buChar char=""/>
            </a:pPr>
            <a:r>
              <a:rPr lang="fr-FR" sz="3200" spc="-1" strike="noStrike">
                <a:solidFill>
                  <a:srgbClr val="262626"/>
                </a:solidFill>
                <a:uFill>
                  <a:solidFill>
                    <a:srgbClr val="ffffff"/>
                  </a:solidFill>
                </a:uFill>
                <a:latin typeface="Calibri"/>
              </a:rPr>
              <a:t>Cliquez pour éditer le format du plan de texte</a:t>
            </a:r>
            <a:endParaRPr lang="fr-FR" sz="3200" spc="-1" strike="noStrike">
              <a:solidFill>
                <a:srgbClr val="262626"/>
              </a:solidFill>
              <a:uFill>
                <a:solidFill>
                  <a:srgbClr val="ffffff"/>
                </a:solidFill>
              </a:uFill>
              <a:latin typeface="Calibri"/>
            </a:endParaRPr>
          </a:p>
          <a:p>
            <a:pPr lvl="1" marL="864000" indent="-324000">
              <a:buClr>
                <a:srgbClr val="000000"/>
              </a:buClr>
              <a:buSzPct val="75000"/>
              <a:buFont typeface="Symbol" charset="2"/>
              <a:buChar char=""/>
            </a:pPr>
            <a:r>
              <a:rPr lang="fr-FR" sz="3200" spc="-1" strike="noStrike">
                <a:solidFill>
                  <a:srgbClr val="262626"/>
                </a:solidFill>
                <a:uFill>
                  <a:solidFill>
                    <a:srgbClr val="ffffff"/>
                  </a:solidFill>
                </a:uFill>
                <a:latin typeface="Calibri"/>
              </a:rPr>
              <a:t>Second niveau de plan</a:t>
            </a:r>
            <a:endParaRPr lang="fr-FR" sz="3200" spc="-1" strike="noStrike">
              <a:solidFill>
                <a:srgbClr val="262626"/>
              </a:solidFill>
              <a:uFill>
                <a:solidFill>
                  <a:srgbClr val="ffffff"/>
                </a:solidFill>
              </a:uFill>
              <a:latin typeface="Calibri"/>
            </a:endParaRPr>
          </a:p>
          <a:p>
            <a:pPr lvl="2" marL="1296000" indent="-288000">
              <a:buClr>
                <a:srgbClr val="000000"/>
              </a:buClr>
              <a:buSzPct val="45000"/>
              <a:buFont typeface="Wingdings" charset="2"/>
              <a:buChar char=""/>
            </a:pPr>
            <a:r>
              <a:rPr lang="fr-FR" sz="3200" spc="-1" strike="noStrike">
                <a:solidFill>
                  <a:srgbClr val="262626"/>
                </a:solidFill>
                <a:uFill>
                  <a:solidFill>
                    <a:srgbClr val="ffffff"/>
                  </a:solidFill>
                </a:uFill>
                <a:latin typeface="Calibri"/>
              </a:rPr>
              <a:t>Troisième niveau de plan</a:t>
            </a:r>
            <a:endParaRPr lang="fr-FR" sz="3200" spc="-1" strike="noStrike">
              <a:solidFill>
                <a:srgbClr val="262626"/>
              </a:solidFill>
              <a:uFill>
                <a:solidFill>
                  <a:srgbClr val="ffffff"/>
                </a:solidFill>
              </a:uFill>
              <a:latin typeface="Calibri"/>
            </a:endParaRPr>
          </a:p>
          <a:p>
            <a:pPr lvl="3" marL="1728000" indent="-216000">
              <a:buClr>
                <a:srgbClr val="000000"/>
              </a:buClr>
              <a:buSzPct val="75000"/>
              <a:buFont typeface="Symbol" charset="2"/>
              <a:buChar char=""/>
            </a:pPr>
            <a:r>
              <a:rPr lang="fr-FR" sz="3200" spc="-1" strike="noStrike">
                <a:solidFill>
                  <a:srgbClr val="262626"/>
                </a:solidFill>
                <a:uFill>
                  <a:solidFill>
                    <a:srgbClr val="ffffff"/>
                  </a:solidFill>
                </a:uFill>
                <a:latin typeface="Calibri"/>
              </a:rPr>
              <a:t>Quatrième niveau de plan</a:t>
            </a:r>
            <a:endParaRPr lang="fr-FR" sz="3200" spc="-1" strike="noStrike">
              <a:solidFill>
                <a:srgbClr val="262626"/>
              </a:solidFill>
              <a:uFill>
                <a:solidFill>
                  <a:srgbClr val="ffffff"/>
                </a:solidFill>
              </a:uFill>
              <a:latin typeface="Calibri"/>
            </a:endParaRPr>
          </a:p>
          <a:p>
            <a:pPr lvl="4" marL="2160000" indent="-216000">
              <a:buClr>
                <a:srgbClr val="000000"/>
              </a:buClr>
              <a:buSzPct val="45000"/>
              <a:buFont typeface="Wingdings" charset="2"/>
              <a:buChar char=""/>
            </a:pPr>
            <a:r>
              <a:rPr lang="fr-FR" sz="3200" spc="-1" strike="noStrike">
                <a:solidFill>
                  <a:srgbClr val="262626"/>
                </a:solidFill>
                <a:uFill>
                  <a:solidFill>
                    <a:srgbClr val="ffffff"/>
                  </a:solidFill>
                </a:uFill>
                <a:latin typeface="Calibri"/>
              </a:rPr>
              <a:t>Cinquième niveau de plan</a:t>
            </a:r>
            <a:endParaRPr lang="fr-FR" sz="3200" spc="-1" strike="noStrike">
              <a:solidFill>
                <a:srgbClr val="262626"/>
              </a:solidFill>
              <a:uFill>
                <a:solidFill>
                  <a:srgbClr val="ffffff"/>
                </a:solidFill>
              </a:uFill>
              <a:latin typeface="Calibri"/>
            </a:endParaRPr>
          </a:p>
          <a:p>
            <a:pPr lvl="5" marL="2592000" indent="-216000">
              <a:buClr>
                <a:srgbClr val="000000"/>
              </a:buClr>
              <a:buSzPct val="45000"/>
              <a:buFont typeface="Wingdings" charset="2"/>
              <a:buChar char=""/>
            </a:pPr>
            <a:r>
              <a:rPr lang="fr-FR" sz="3200" spc="-1" strike="noStrike">
                <a:solidFill>
                  <a:srgbClr val="262626"/>
                </a:solidFill>
                <a:uFill>
                  <a:solidFill>
                    <a:srgbClr val="ffffff"/>
                  </a:solidFill>
                </a:uFill>
                <a:latin typeface="Calibri"/>
              </a:rPr>
              <a:t>Sixième niveau de plan</a:t>
            </a:r>
            <a:endParaRPr lang="fr-FR" sz="3200" spc="-1" strike="noStrike">
              <a:solidFill>
                <a:srgbClr val="262626"/>
              </a:solidFill>
              <a:uFill>
                <a:solidFill>
                  <a:srgbClr val="ffffff"/>
                </a:solidFill>
              </a:uFill>
              <a:latin typeface="Calibri"/>
            </a:endParaRPr>
          </a:p>
          <a:p>
            <a:pPr marL="343080" indent="-342720">
              <a:lnSpc>
                <a:spcPct val="100000"/>
              </a:lnSpc>
              <a:buClr>
                <a:srgbClr val="262626"/>
              </a:buClr>
              <a:buFont typeface="Arial"/>
              <a:buChar char="•"/>
            </a:pPr>
            <a:r>
              <a:rPr lang="fr-FR" sz="3200" spc="-1" strike="noStrike">
                <a:solidFill>
                  <a:srgbClr val="262626"/>
                </a:solidFill>
                <a:uFill>
                  <a:solidFill>
                    <a:srgbClr val="ffffff"/>
                  </a:solidFill>
                </a:uFill>
                <a:latin typeface="Calibri"/>
              </a:rPr>
              <a:t>Septième niveau de planCliquez pour modifier les styles du texte du masque</a:t>
            </a:r>
            <a:endParaRPr lang="fr-FR" sz="3200" spc="-1" strike="noStrike">
              <a:solidFill>
                <a:srgbClr val="262626"/>
              </a:solidFill>
              <a:uFill>
                <a:solidFill>
                  <a:srgbClr val="ffffff"/>
                </a:solidFill>
              </a:uFill>
              <a:latin typeface="Calibri"/>
            </a:endParaRPr>
          </a:p>
          <a:p>
            <a:pPr lvl="1" marL="743040" indent="-285480">
              <a:lnSpc>
                <a:spcPct val="100000"/>
              </a:lnSpc>
              <a:buClr>
                <a:srgbClr val="262626"/>
              </a:buClr>
              <a:buFont typeface="Arial"/>
              <a:buChar char="–"/>
            </a:pPr>
            <a:r>
              <a:rPr lang="fr-FR" sz="2800" spc="-1" strike="noStrike">
                <a:solidFill>
                  <a:srgbClr val="262626"/>
                </a:solidFill>
                <a:uFill>
                  <a:solidFill>
                    <a:srgbClr val="ffffff"/>
                  </a:solidFill>
                </a:uFill>
                <a:latin typeface="Calibri"/>
              </a:rPr>
              <a:t>Deuxième niveau</a:t>
            </a:r>
            <a:endParaRPr lang="fr-FR" sz="3200" spc="-1" strike="noStrike">
              <a:solidFill>
                <a:srgbClr val="262626"/>
              </a:solidFill>
              <a:uFill>
                <a:solidFill>
                  <a:srgbClr val="ffffff"/>
                </a:solidFill>
              </a:uFill>
              <a:latin typeface="Calibri"/>
            </a:endParaRPr>
          </a:p>
          <a:p>
            <a:pPr lvl="2" marL="1143000" indent="-228240">
              <a:lnSpc>
                <a:spcPct val="100000"/>
              </a:lnSpc>
              <a:buClr>
                <a:srgbClr val="262626"/>
              </a:buClr>
              <a:buFont typeface="Arial"/>
              <a:buChar char="•"/>
            </a:pPr>
            <a:r>
              <a:rPr lang="fr-FR" sz="2400" spc="-1" strike="noStrike">
                <a:solidFill>
                  <a:srgbClr val="262626"/>
                </a:solidFill>
                <a:uFill>
                  <a:solidFill>
                    <a:srgbClr val="ffffff"/>
                  </a:solidFill>
                </a:uFill>
                <a:latin typeface="Calibri"/>
              </a:rPr>
              <a:t>Troisième niveau</a:t>
            </a:r>
            <a:endParaRPr lang="fr-FR" sz="3200" spc="-1" strike="noStrike">
              <a:solidFill>
                <a:srgbClr val="262626"/>
              </a:solidFill>
              <a:uFill>
                <a:solidFill>
                  <a:srgbClr val="ffffff"/>
                </a:solidFill>
              </a:uFill>
              <a:latin typeface="Calibri"/>
            </a:endParaRPr>
          </a:p>
          <a:p>
            <a:pPr lvl="3" marL="1600200" indent="-228240">
              <a:lnSpc>
                <a:spcPct val="100000"/>
              </a:lnSpc>
              <a:buClr>
                <a:srgbClr val="262626"/>
              </a:buClr>
              <a:buFont typeface="Arial"/>
              <a:buChar char="–"/>
            </a:pPr>
            <a:r>
              <a:rPr lang="fr-FR" sz="2000" spc="-1" strike="noStrike">
                <a:solidFill>
                  <a:srgbClr val="262626"/>
                </a:solidFill>
                <a:uFill>
                  <a:solidFill>
                    <a:srgbClr val="ffffff"/>
                  </a:solidFill>
                </a:uFill>
                <a:latin typeface="Calibri"/>
              </a:rPr>
              <a:t>Quatrième niveau</a:t>
            </a:r>
            <a:endParaRPr lang="fr-FR" sz="3200" spc="-1" strike="noStrike">
              <a:solidFill>
                <a:srgbClr val="262626"/>
              </a:solidFill>
              <a:uFill>
                <a:solidFill>
                  <a:srgbClr val="ffffff"/>
                </a:solidFill>
              </a:uFill>
              <a:latin typeface="Calibri"/>
            </a:endParaRPr>
          </a:p>
          <a:p>
            <a:pPr lvl="4" marL="2057400" indent="-228240">
              <a:lnSpc>
                <a:spcPct val="100000"/>
              </a:lnSpc>
              <a:buClr>
                <a:srgbClr val="262626"/>
              </a:buClr>
              <a:buFont typeface="Arial"/>
              <a:buChar char="»"/>
            </a:pPr>
            <a:r>
              <a:rPr lang="fr-FR" sz="2000" spc="-1" strike="noStrike">
                <a:solidFill>
                  <a:srgbClr val="262626"/>
                </a:solidFill>
                <a:uFill>
                  <a:solidFill>
                    <a:srgbClr val="ffffff"/>
                  </a:solidFill>
                </a:uFill>
                <a:latin typeface="Calibri"/>
              </a:rPr>
              <a:t>Cinquième niveau</a:t>
            </a:r>
            <a:endParaRPr lang="fr-FR" sz="3200" spc="-1" strike="noStrike">
              <a:solidFill>
                <a:srgbClr val="262626"/>
              </a:solidFill>
              <a:uFill>
                <a:solidFill>
                  <a:srgbClr val="ffffff"/>
                </a:solidFill>
              </a:uFill>
              <a:latin typeface="Calibri"/>
            </a:endParaRPr>
          </a:p>
        </p:txBody>
      </p:sp>
      <p:sp>
        <p:nvSpPr>
          <p:cNvPr id="213" name="PlaceHolder 2"/>
          <p:cNvSpPr>
            <a:spLocks noGrp="1"/>
          </p:cNvSpPr>
          <p:nvPr>
            <p:ph type="dt"/>
          </p:nvPr>
        </p:nvSpPr>
        <p:spPr>
          <a:xfrm>
            <a:off x="457200" y="6356520"/>
            <a:ext cx="2133360" cy="364680"/>
          </a:xfrm>
          <a:prstGeom prst="rect">
            <a:avLst/>
          </a:prstGeom>
        </p:spPr>
        <p:txBody>
          <a:bodyPr anchor="ctr"/>
          <a:p>
            <a:pPr>
              <a:lnSpc>
                <a:spcPct val="100000"/>
              </a:lnSpc>
            </a:pPr>
            <a:r>
              <a:rPr lang="fr-CA" sz="1200" spc="-1" strike="noStrike">
                <a:solidFill>
                  <a:srgbClr val="8d8d8d"/>
                </a:solidFill>
                <a:uFill>
                  <a:solidFill>
                    <a:srgbClr val="ffffff"/>
                  </a:solidFill>
                </a:uFill>
                <a:latin typeface="Calibri"/>
              </a:rPr>
              <a:t>16-3-17</a:t>
            </a:r>
            <a:endParaRPr lang="fr-CA" sz="1400" spc="-1" strike="noStrike">
              <a:solidFill>
                <a:srgbClr val="000000"/>
              </a:solidFill>
              <a:uFill>
                <a:solidFill>
                  <a:srgbClr val="ffffff"/>
                </a:solidFill>
              </a:uFill>
              <a:latin typeface="Times New Roman"/>
            </a:endParaRPr>
          </a:p>
        </p:txBody>
      </p:sp>
      <p:sp>
        <p:nvSpPr>
          <p:cNvPr id="214" name="PlaceHolder 3"/>
          <p:cNvSpPr>
            <a:spLocks noGrp="1"/>
          </p:cNvSpPr>
          <p:nvPr>
            <p:ph type="ftr"/>
          </p:nvPr>
        </p:nvSpPr>
        <p:spPr>
          <a:xfrm>
            <a:off x="3124080" y="6356520"/>
            <a:ext cx="2895120" cy="364680"/>
          </a:xfrm>
          <a:prstGeom prst="rect">
            <a:avLst/>
          </a:prstGeom>
        </p:spPr>
        <p:txBody>
          <a:bodyPr anchor="ctr"/>
          <a:p>
            <a:endParaRPr lang="fr-CA" sz="2400" spc="-1" strike="noStrike">
              <a:solidFill>
                <a:srgbClr val="000000"/>
              </a:solidFill>
              <a:uFill>
                <a:solidFill>
                  <a:srgbClr val="ffffff"/>
                </a:solidFill>
              </a:uFill>
              <a:latin typeface="Times New Roman"/>
            </a:endParaRPr>
          </a:p>
        </p:txBody>
      </p:sp>
      <p:sp>
        <p:nvSpPr>
          <p:cNvPr id="215" name="PlaceHolder 4"/>
          <p:cNvSpPr>
            <a:spLocks noGrp="1"/>
          </p:cNvSpPr>
          <p:nvPr>
            <p:ph type="sldNum"/>
          </p:nvPr>
        </p:nvSpPr>
        <p:spPr>
          <a:xfrm>
            <a:off x="6553080" y="6356520"/>
            <a:ext cx="2133360" cy="364680"/>
          </a:xfrm>
          <a:prstGeom prst="rect">
            <a:avLst/>
          </a:prstGeom>
        </p:spPr>
        <p:txBody>
          <a:bodyPr anchor="ctr"/>
          <a:p>
            <a:pPr algn="r">
              <a:lnSpc>
                <a:spcPct val="100000"/>
              </a:lnSpc>
            </a:pPr>
            <a:fld id="{1A751B87-A005-4096-8882-178E092C73E4}" type="slidenum">
              <a:rPr lang="fr-CA" sz="1200" spc="-1" strike="noStrike">
                <a:solidFill>
                  <a:srgbClr val="8d8d8d"/>
                </a:solidFill>
                <a:uFill>
                  <a:solidFill>
                    <a:srgbClr val="ffffff"/>
                  </a:solidFill>
                </a:uFill>
                <a:latin typeface="Calibri"/>
              </a:rPr>
              <a:t>&lt;numéro&gt;</a:t>
            </a:fld>
            <a:endParaRPr lang="fr-CA" sz="1400" spc="-1" strike="noStrike">
              <a:solidFill>
                <a:srgbClr val="000000"/>
              </a:solidFill>
              <a:uFill>
                <a:solidFill>
                  <a:srgbClr val="ffffff"/>
                </a:solidFill>
              </a:uFill>
              <a:latin typeface="Times New Roman"/>
            </a:endParaRPr>
          </a:p>
        </p:txBody>
      </p:sp>
      <p:sp>
        <p:nvSpPr>
          <p:cNvPr id="216" name="PlaceHolder 5"/>
          <p:cNvSpPr>
            <a:spLocks noGrp="1"/>
          </p:cNvSpPr>
          <p:nvPr>
            <p:ph type="title"/>
          </p:nvPr>
        </p:nvSpPr>
        <p:spPr>
          <a:xfrm>
            <a:off x="0" y="414720"/>
            <a:ext cx="5028840" cy="456840"/>
          </a:xfrm>
          <a:prstGeom prst="rect">
            <a:avLst/>
          </a:prstGeom>
        </p:spPr>
        <p:txBody>
          <a:bodyPr anchor="ctr"/>
          <a:p>
            <a:pPr>
              <a:lnSpc>
                <a:spcPct val="100000"/>
              </a:lnSpc>
            </a:pPr>
            <a:r>
              <a:rPr b="1" lang="fr-FR" sz="2800" spc="-1" strike="noStrike">
                <a:solidFill>
                  <a:srgbClr val="ffffff"/>
                </a:solidFill>
                <a:uFill>
                  <a:solidFill>
                    <a:srgbClr val="ffffff"/>
                  </a:solidFill>
                </a:uFill>
                <a:latin typeface="Calibri"/>
              </a:rPr>
              <a:t>    </a:t>
            </a:r>
            <a:r>
              <a:rPr b="1" lang="fr-FR" sz="2800" spc="-1" strike="noStrike">
                <a:solidFill>
                  <a:srgbClr val="ffffff"/>
                </a:solidFill>
                <a:uFill>
                  <a:solidFill>
                    <a:srgbClr val="ffffff"/>
                  </a:solidFill>
                </a:uFill>
                <a:latin typeface="Calibri"/>
              </a:rPr>
              <a:t>Modifiez le style du titre</a:t>
            </a:r>
            <a:endParaRPr lang="fr-FR" sz="1800" spc="-1" strike="noStrike">
              <a:solidFill>
                <a:srgbClr val="262626"/>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pic>
        <p:nvPicPr>
          <p:cNvPr id="251" name="Picture 6" descr=""/>
          <p:cNvPicPr/>
          <p:nvPr/>
        </p:nvPicPr>
        <p:blipFill>
          <a:blip r:embed="rId3"/>
          <a:srcRect l="2599" t="0" r="5874" b="5271"/>
          <a:stretch/>
        </p:blipFill>
        <p:spPr>
          <a:xfrm>
            <a:off x="3600" y="5867280"/>
            <a:ext cx="9143640" cy="1053360"/>
          </a:xfrm>
          <a:prstGeom prst="rect">
            <a:avLst/>
          </a:prstGeom>
          <a:ln>
            <a:noFill/>
          </a:ln>
        </p:spPr>
      </p:pic>
      <p:sp>
        <p:nvSpPr>
          <p:cNvPr id="252" name="PlaceHolder 1"/>
          <p:cNvSpPr>
            <a:spLocks noGrp="1"/>
          </p:cNvSpPr>
          <p:nvPr>
            <p:ph type="title"/>
          </p:nvPr>
        </p:nvSpPr>
        <p:spPr>
          <a:xfrm>
            <a:off x="380880" y="0"/>
            <a:ext cx="7067520" cy="837720"/>
          </a:xfrm>
          <a:prstGeom prst="rect">
            <a:avLst/>
          </a:prstGeom>
        </p:spPr>
        <p:txBody>
          <a:bodyPr anchor="b"/>
          <a:p>
            <a:pPr>
              <a:lnSpc>
                <a:spcPct val="100000"/>
              </a:lnSpc>
            </a:pPr>
            <a:r>
              <a:rPr lang="fr-FR" sz="2800" spc="-1" strike="noStrike">
                <a:solidFill>
                  <a:srgbClr val="ffffff"/>
                </a:solidFill>
                <a:uFill>
                  <a:solidFill>
                    <a:srgbClr val="ffffff"/>
                  </a:solidFill>
                </a:uFill>
                <a:latin typeface="Calibri"/>
              </a:rPr>
              <a:t>Cliquez et modifiez le titre</a:t>
            </a:r>
            <a:endParaRPr lang="fr-FR" sz="1800" spc="-1" strike="noStrike">
              <a:solidFill>
                <a:srgbClr val="262626"/>
              </a:solidFill>
              <a:uFill>
                <a:solidFill>
                  <a:srgbClr val="ffffff"/>
                </a:solidFill>
              </a:uFill>
              <a:latin typeface="Calibri"/>
            </a:endParaRPr>
          </a:p>
        </p:txBody>
      </p:sp>
      <p:sp>
        <p:nvSpPr>
          <p:cNvPr id="253" name="PlaceHolder 2"/>
          <p:cNvSpPr>
            <a:spLocks noGrp="1"/>
          </p:cNvSpPr>
          <p:nvPr>
            <p:ph type="body"/>
          </p:nvPr>
        </p:nvSpPr>
        <p:spPr>
          <a:xfrm>
            <a:off x="457200" y="1676520"/>
            <a:ext cx="4038120" cy="3971160"/>
          </a:xfrm>
          <a:prstGeom prst="rect">
            <a:avLst/>
          </a:prstGeom>
        </p:spPr>
        <p:txBody>
          <a:bodyPr/>
          <a:p>
            <a:pPr marL="432000" indent="-324000">
              <a:buClr>
                <a:srgbClr val="000000"/>
              </a:buClr>
              <a:buSzPct val="45000"/>
              <a:buFont typeface="Wingdings" charset="2"/>
              <a:buChar char=""/>
            </a:pPr>
            <a:r>
              <a:rPr lang="fr-FR" sz="2800" spc="-1" strike="noStrike">
                <a:solidFill>
                  <a:srgbClr val="474747"/>
                </a:solidFill>
                <a:uFill>
                  <a:solidFill>
                    <a:srgbClr val="ffffff"/>
                  </a:solidFill>
                </a:uFill>
                <a:latin typeface="Calibri"/>
              </a:rPr>
              <a:t>Cliquez pour éditer le format du plan de texte</a:t>
            </a:r>
            <a:endParaRPr lang="fr-FR" sz="2800" spc="-1" strike="noStrike">
              <a:solidFill>
                <a:srgbClr val="262626"/>
              </a:solidFill>
              <a:uFill>
                <a:solidFill>
                  <a:srgbClr val="ffffff"/>
                </a:solidFill>
              </a:uFill>
              <a:latin typeface="Calibri"/>
            </a:endParaRPr>
          </a:p>
          <a:p>
            <a:pPr lvl="1" marL="864000" indent="-324000">
              <a:buClr>
                <a:srgbClr val="000000"/>
              </a:buClr>
              <a:buSzPct val="75000"/>
              <a:buFont typeface="Symbol" charset="2"/>
              <a:buChar char=""/>
            </a:pPr>
            <a:r>
              <a:rPr lang="fr-FR" sz="2800" spc="-1" strike="noStrike">
                <a:solidFill>
                  <a:srgbClr val="474747"/>
                </a:solidFill>
                <a:uFill>
                  <a:solidFill>
                    <a:srgbClr val="ffffff"/>
                  </a:solidFill>
                </a:uFill>
                <a:latin typeface="Calibri"/>
              </a:rPr>
              <a:t>Second niveau de plan</a:t>
            </a:r>
            <a:endParaRPr lang="fr-FR" sz="2800" spc="-1" strike="noStrike">
              <a:solidFill>
                <a:srgbClr val="262626"/>
              </a:solidFill>
              <a:uFill>
                <a:solidFill>
                  <a:srgbClr val="ffffff"/>
                </a:solidFill>
              </a:uFill>
              <a:latin typeface="Calibri"/>
            </a:endParaRPr>
          </a:p>
          <a:p>
            <a:pPr lvl="2" marL="1296000" indent="-288000">
              <a:buClr>
                <a:srgbClr val="000000"/>
              </a:buClr>
              <a:buSzPct val="45000"/>
              <a:buFont typeface="Wingdings" charset="2"/>
              <a:buChar char=""/>
            </a:pPr>
            <a:r>
              <a:rPr lang="fr-FR" sz="2800" spc="-1" strike="noStrike">
                <a:solidFill>
                  <a:srgbClr val="474747"/>
                </a:solidFill>
                <a:uFill>
                  <a:solidFill>
                    <a:srgbClr val="ffffff"/>
                  </a:solidFill>
                </a:uFill>
                <a:latin typeface="Calibri"/>
              </a:rPr>
              <a:t>Troisième niveau de plan</a:t>
            </a:r>
            <a:endParaRPr lang="fr-FR" sz="2800" spc="-1" strike="noStrike">
              <a:solidFill>
                <a:srgbClr val="262626"/>
              </a:solidFill>
              <a:uFill>
                <a:solidFill>
                  <a:srgbClr val="ffffff"/>
                </a:solidFill>
              </a:uFill>
              <a:latin typeface="Calibri"/>
            </a:endParaRPr>
          </a:p>
          <a:p>
            <a:pPr lvl="3" marL="1728000" indent="-216000">
              <a:buClr>
                <a:srgbClr val="000000"/>
              </a:buClr>
              <a:buSzPct val="75000"/>
              <a:buFont typeface="Symbol" charset="2"/>
              <a:buChar char=""/>
            </a:pPr>
            <a:r>
              <a:rPr lang="fr-FR" sz="2800" spc="-1" strike="noStrike">
                <a:solidFill>
                  <a:srgbClr val="474747"/>
                </a:solidFill>
                <a:uFill>
                  <a:solidFill>
                    <a:srgbClr val="ffffff"/>
                  </a:solidFill>
                </a:uFill>
                <a:latin typeface="Calibri"/>
              </a:rPr>
              <a:t>Quatrième niveau de plan</a:t>
            </a:r>
            <a:endParaRPr lang="fr-FR" sz="2800" spc="-1" strike="noStrike">
              <a:solidFill>
                <a:srgbClr val="262626"/>
              </a:solidFill>
              <a:uFill>
                <a:solidFill>
                  <a:srgbClr val="ffffff"/>
                </a:solidFill>
              </a:uFill>
              <a:latin typeface="Calibri"/>
            </a:endParaRPr>
          </a:p>
          <a:p>
            <a:pPr lvl="4" marL="2160000" indent="-216000">
              <a:buClr>
                <a:srgbClr val="000000"/>
              </a:buClr>
              <a:buSzPct val="45000"/>
              <a:buFont typeface="Wingdings" charset="2"/>
              <a:buChar char=""/>
            </a:pPr>
            <a:r>
              <a:rPr lang="fr-FR" sz="2800" spc="-1" strike="noStrike">
                <a:solidFill>
                  <a:srgbClr val="474747"/>
                </a:solidFill>
                <a:uFill>
                  <a:solidFill>
                    <a:srgbClr val="ffffff"/>
                  </a:solidFill>
                </a:uFill>
                <a:latin typeface="Calibri"/>
              </a:rPr>
              <a:t>Cinquième niveau de plan</a:t>
            </a:r>
            <a:endParaRPr lang="fr-FR" sz="2800" spc="-1" strike="noStrike">
              <a:solidFill>
                <a:srgbClr val="262626"/>
              </a:solidFill>
              <a:uFill>
                <a:solidFill>
                  <a:srgbClr val="ffffff"/>
                </a:solidFill>
              </a:uFill>
              <a:latin typeface="Calibri"/>
            </a:endParaRPr>
          </a:p>
          <a:p>
            <a:pPr lvl="5" marL="2592000" indent="-216000">
              <a:buClr>
                <a:srgbClr val="000000"/>
              </a:buClr>
              <a:buSzPct val="45000"/>
              <a:buFont typeface="Wingdings" charset="2"/>
              <a:buChar char=""/>
            </a:pPr>
            <a:r>
              <a:rPr lang="fr-FR" sz="2800" spc="-1" strike="noStrike">
                <a:solidFill>
                  <a:srgbClr val="474747"/>
                </a:solidFill>
                <a:uFill>
                  <a:solidFill>
                    <a:srgbClr val="ffffff"/>
                  </a:solidFill>
                </a:uFill>
                <a:latin typeface="Calibri"/>
              </a:rPr>
              <a:t>Sixième niveau de plan</a:t>
            </a:r>
            <a:endParaRPr lang="fr-FR" sz="2800" spc="-1" strike="noStrike">
              <a:solidFill>
                <a:srgbClr val="262626"/>
              </a:solidFill>
              <a:uFill>
                <a:solidFill>
                  <a:srgbClr val="ffffff"/>
                </a:solidFill>
              </a:uFill>
              <a:latin typeface="Calibri"/>
            </a:endParaRPr>
          </a:p>
          <a:p>
            <a:pPr marL="343080" indent="-342720">
              <a:lnSpc>
                <a:spcPct val="100000"/>
              </a:lnSpc>
              <a:buClr>
                <a:srgbClr val="474747"/>
              </a:buClr>
              <a:buFont typeface="Arial"/>
              <a:buChar char="•"/>
            </a:pPr>
            <a:r>
              <a:rPr lang="fr-FR" sz="2800" spc="-1" strike="noStrike">
                <a:solidFill>
                  <a:srgbClr val="474747"/>
                </a:solidFill>
                <a:uFill>
                  <a:solidFill>
                    <a:srgbClr val="ffffff"/>
                  </a:solidFill>
                </a:uFill>
                <a:latin typeface="Calibri"/>
              </a:rPr>
              <a:t>Septième niveau de planCliquez pour modifier les styles du texte du masque</a:t>
            </a:r>
            <a:endParaRPr lang="fr-FR" sz="2800" spc="-1" strike="noStrike">
              <a:solidFill>
                <a:srgbClr val="262626"/>
              </a:solidFill>
              <a:uFill>
                <a:solidFill>
                  <a:srgbClr val="ffffff"/>
                </a:solidFill>
              </a:uFill>
              <a:latin typeface="Calibri"/>
            </a:endParaRPr>
          </a:p>
          <a:p>
            <a:pPr lvl="1" marL="743040" indent="-285480">
              <a:lnSpc>
                <a:spcPct val="100000"/>
              </a:lnSpc>
              <a:buClr>
                <a:srgbClr val="474747"/>
              </a:buClr>
              <a:buFont typeface="Arial"/>
              <a:buChar char="–"/>
            </a:pPr>
            <a:r>
              <a:rPr lang="fr-FR" sz="2400" spc="-1" strike="noStrike">
                <a:solidFill>
                  <a:srgbClr val="474747"/>
                </a:solidFill>
                <a:uFill>
                  <a:solidFill>
                    <a:srgbClr val="ffffff"/>
                  </a:solidFill>
                </a:uFill>
                <a:latin typeface="Calibri"/>
              </a:rPr>
              <a:t>Deuxième niveau</a:t>
            </a:r>
            <a:endParaRPr lang="fr-FR" sz="2800" spc="-1" strike="noStrike">
              <a:solidFill>
                <a:srgbClr val="262626"/>
              </a:solidFill>
              <a:uFill>
                <a:solidFill>
                  <a:srgbClr val="ffffff"/>
                </a:solidFill>
              </a:uFill>
              <a:latin typeface="Calibri"/>
            </a:endParaRPr>
          </a:p>
          <a:p>
            <a:pPr lvl="2" marL="1143000" indent="-228240">
              <a:lnSpc>
                <a:spcPct val="100000"/>
              </a:lnSpc>
              <a:buClr>
                <a:srgbClr val="474747"/>
              </a:buClr>
              <a:buFont typeface="Arial"/>
              <a:buChar char="•"/>
            </a:pPr>
            <a:r>
              <a:rPr lang="fr-FR" sz="2000" spc="-1" strike="noStrike">
                <a:solidFill>
                  <a:srgbClr val="474747"/>
                </a:solidFill>
                <a:uFill>
                  <a:solidFill>
                    <a:srgbClr val="ffffff"/>
                  </a:solidFill>
                </a:uFill>
                <a:latin typeface="Calibri"/>
              </a:rPr>
              <a:t>Troisième niveau</a:t>
            </a:r>
            <a:endParaRPr lang="fr-FR" sz="2800" spc="-1" strike="noStrike">
              <a:solidFill>
                <a:srgbClr val="262626"/>
              </a:solidFill>
              <a:uFill>
                <a:solidFill>
                  <a:srgbClr val="ffffff"/>
                </a:solidFill>
              </a:uFill>
              <a:latin typeface="Calibri"/>
            </a:endParaRPr>
          </a:p>
          <a:p>
            <a:pPr lvl="3" marL="1600200" indent="-228240">
              <a:lnSpc>
                <a:spcPct val="100000"/>
              </a:lnSpc>
              <a:buClr>
                <a:srgbClr val="474747"/>
              </a:buClr>
              <a:buFont typeface="Arial"/>
              <a:buChar char="–"/>
            </a:pPr>
            <a:r>
              <a:rPr lang="fr-FR" sz="1800" spc="-1" strike="noStrike">
                <a:solidFill>
                  <a:srgbClr val="474747"/>
                </a:solidFill>
                <a:uFill>
                  <a:solidFill>
                    <a:srgbClr val="ffffff"/>
                  </a:solidFill>
                </a:uFill>
                <a:latin typeface="Calibri"/>
              </a:rPr>
              <a:t>Quatrième niveau</a:t>
            </a:r>
            <a:endParaRPr lang="fr-FR" sz="2800" spc="-1" strike="noStrike">
              <a:solidFill>
                <a:srgbClr val="262626"/>
              </a:solidFill>
              <a:uFill>
                <a:solidFill>
                  <a:srgbClr val="ffffff"/>
                </a:solidFill>
              </a:uFill>
              <a:latin typeface="Calibri"/>
            </a:endParaRPr>
          </a:p>
          <a:p>
            <a:pPr lvl="4" marL="2057400" indent="-228240">
              <a:lnSpc>
                <a:spcPct val="100000"/>
              </a:lnSpc>
              <a:buClr>
                <a:srgbClr val="474747"/>
              </a:buClr>
              <a:buFont typeface="Arial"/>
              <a:buChar char="»"/>
            </a:pPr>
            <a:r>
              <a:rPr lang="fr-FR" sz="1800" spc="-1" strike="noStrike">
                <a:solidFill>
                  <a:srgbClr val="474747"/>
                </a:solidFill>
                <a:uFill>
                  <a:solidFill>
                    <a:srgbClr val="ffffff"/>
                  </a:solidFill>
                </a:uFill>
                <a:latin typeface="Calibri"/>
              </a:rPr>
              <a:t>Cinquième niveau</a:t>
            </a:r>
            <a:endParaRPr lang="fr-FR" sz="2800" spc="-1" strike="noStrike">
              <a:solidFill>
                <a:srgbClr val="262626"/>
              </a:solidFill>
              <a:uFill>
                <a:solidFill>
                  <a:srgbClr val="ffffff"/>
                </a:solidFill>
              </a:uFill>
              <a:latin typeface="Calibri"/>
            </a:endParaRPr>
          </a:p>
        </p:txBody>
      </p:sp>
      <p:sp>
        <p:nvSpPr>
          <p:cNvPr id="254" name="PlaceHolder 3"/>
          <p:cNvSpPr>
            <a:spLocks noGrp="1"/>
          </p:cNvSpPr>
          <p:nvPr>
            <p:ph type="body"/>
          </p:nvPr>
        </p:nvSpPr>
        <p:spPr>
          <a:xfrm>
            <a:off x="4648320" y="1676520"/>
            <a:ext cx="4038120" cy="3971160"/>
          </a:xfrm>
          <a:prstGeom prst="rect">
            <a:avLst/>
          </a:prstGeom>
        </p:spPr>
        <p:txBody>
          <a:bodyPr/>
          <a:p>
            <a:pPr marL="432000" indent="-324000">
              <a:buClr>
                <a:srgbClr val="000000"/>
              </a:buClr>
              <a:buSzPct val="45000"/>
              <a:buFont typeface="Wingdings" charset="2"/>
              <a:buChar char=""/>
            </a:pPr>
            <a:r>
              <a:rPr lang="fr-FR" sz="2800" spc="-1" strike="noStrike">
                <a:solidFill>
                  <a:srgbClr val="474747"/>
                </a:solidFill>
                <a:uFill>
                  <a:solidFill>
                    <a:srgbClr val="ffffff"/>
                  </a:solidFill>
                </a:uFill>
                <a:latin typeface="Calibri"/>
              </a:rPr>
              <a:t>Cliquez pour éditer le format du plan de texte</a:t>
            </a:r>
            <a:endParaRPr lang="fr-FR" sz="2800" spc="-1" strike="noStrike">
              <a:solidFill>
                <a:srgbClr val="262626"/>
              </a:solidFill>
              <a:uFill>
                <a:solidFill>
                  <a:srgbClr val="ffffff"/>
                </a:solidFill>
              </a:uFill>
              <a:latin typeface="Calibri"/>
            </a:endParaRPr>
          </a:p>
          <a:p>
            <a:pPr lvl="1" marL="864000" indent="-324000">
              <a:buClr>
                <a:srgbClr val="000000"/>
              </a:buClr>
              <a:buSzPct val="75000"/>
              <a:buFont typeface="Symbol" charset="2"/>
              <a:buChar char=""/>
            </a:pPr>
            <a:r>
              <a:rPr lang="fr-FR" sz="2800" spc="-1" strike="noStrike">
                <a:solidFill>
                  <a:srgbClr val="474747"/>
                </a:solidFill>
                <a:uFill>
                  <a:solidFill>
                    <a:srgbClr val="ffffff"/>
                  </a:solidFill>
                </a:uFill>
                <a:latin typeface="Calibri"/>
              </a:rPr>
              <a:t>Second niveau de plan</a:t>
            </a:r>
            <a:endParaRPr lang="fr-FR" sz="2800" spc="-1" strike="noStrike">
              <a:solidFill>
                <a:srgbClr val="262626"/>
              </a:solidFill>
              <a:uFill>
                <a:solidFill>
                  <a:srgbClr val="ffffff"/>
                </a:solidFill>
              </a:uFill>
              <a:latin typeface="Calibri"/>
            </a:endParaRPr>
          </a:p>
          <a:p>
            <a:pPr lvl="2" marL="1296000" indent="-288000">
              <a:buClr>
                <a:srgbClr val="000000"/>
              </a:buClr>
              <a:buSzPct val="45000"/>
              <a:buFont typeface="Wingdings" charset="2"/>
              <a:buChar char=""/>
            </a:pPr>
            <a:r>
              <a:rPr lang="fr-FR" sz="2800" spc="-1" strike="noStrike">
                <a:solidFill>
                  <a:srgbClr val="474747"/>
                </a:solidFill>
                <a:uFill>
                  <a:solidFill>
                    <a:srgbClr val="ffffff"/>
                  </a:solidFill>
                </a:uFill>
                <a:latin typeface="Calibri"/>
              </a:rPr>
              <a:t>Troisième niveau de plan</a:t>
            </a:r>
            <a:endParaRPr lang="fr-FR" sz="2800" spc="-1" strike="noStrike">
              <a:solidFill>
                <a:srgbClr val="262626"/>
              </a:solidFill>
              <a:uFill>
                <a:solidFill>
                  <a:srgbClr val="ffffff"/>
                </a:solidFill>
              </a:uFill>
              <a:latin typeface="Calibri"/>
            </a:endParaRPr>
          </a:p>
          <a:p>
            <a:pPr lvl="3" marL="1728000" indent="-216000">
              <a:buClr>
                <a:srgbClr val="000000"/>
              </a:buClr>
              <a:buSzPct val="75000"/>
              <a:buFont typeface="Symbol" charset="2"/>
              <a:buChar char=""/>
            </a:pPr>
            <a:r>
              <a:rPr lang="fr-FR" sz="2800" spc="-1" strike="noStrike">
                <a:solidFill>
                  <a:srgbClr val="474747"/>
                </a:solidFill>
                <a:uFill>
                  <a:solidFill>
                    <a:srgbClr val="ffffff"/>
                  </a:solidFill>
                </a:uFill>
                <a:latin typeface="Calibri"/>
              </a:rPr>
              <a:t>Quatrième niveau de plan</a:t>
            </a:r>
            <a:endParaRPr lang="fr-FR" sz="2800" spc="-1" strike="noStrike">
              <a:solidFill>
                <a:srgbClr val="262626"/>
              </a:solidFill>
              <a:uFill>
                <a:solidFill>
                  <a:srgbClr val="ffffff"/>
                </a:solidFill>
              </a:uFill>
              <a:latin typeface="Calibri"/>
            </a:endParaRPr>
          </a:p>
          <a:p>
            <a:pPr lvl="4" marL="2160000" indent="-216000">
              <a:buClr>
                <a:srgbClr val="000000"/>
              </a:buClr>
              <a:buSzPct val="45000"/>
              <a:buFont typeface="Wingdings" charset="2"/>
              <a:buChar char=""/>
            </a:pPr>
            <a:r>
              <a:rPr lang="fr-FR" sz="2800" spc="-1" strike="noStrike">
                <a:solidFill>
                  <a:srgbClr val="474747"/>
                </a:solidFill>
                <a:uFill>
                  <a:solidFill>
                    <a:srgbClr val="ffffff"/>
                  </a:solidFill>
                </a:uFill>
                <a:latin typeface="Calibri"/>
              </a:rPr>
              <a:t>Cinquième niveau de plan</a:t>
            </a:r>
            <a:endParaRPr lang="fr-FR" sz="2800" spc="-1" strike="noStrike">
              <a:solidFill>
                <a:srgbClr val="262626"/>
              </a:solidFill>
              <a:uFill>
                <a:solidFill>
                  <a:srgbClr val="ffffff"/>
                </a:solidFill>
              </a:uFill>
              <a:latin typeface="Calibri"/>
            </a:endParaRPr>
          </a:p>
          <a:p>
            <a:pPr lvl="5" marL="2592000" indent="-216000">
              <a:buClr>
                <a:srgbClr val="000000"/>
              </a:buClr>
              <a:buSzPct val="45000"/>
              <a:buFont typeface="Wingdings" charset="2"/>
              <a:buChar char=""/>
            </a:pPr>
            <a:r>
              <a:rPr lang="fr-FR" sz="2800" spc="-1" strike="noStrike">
                <a:solidFill>
                  <a:srgbClr val="474747"/>
                </a:solidFill>
                <a:uFill>
                  <a:solidFill>
                    <a:srgbClr val="ffffff"/>
                  </a:solidFill>
                </a:uFill>
                <a:latin typeface="Calibri"/>
              </a:rPr>
              <a:t>Sixième niveau de plan</a:t>
            </a:r>
            <a:endParaRPr lang="fr-FR" sz="2800" spc="-1" strike="noStrike">
              <a:solidFill>
                <a:srgbClr val="262626"/>
              </a:solidFill>
              <a:uFill>
                <a:solidFill>
                  <a:srgbClr val="ffffff"/>
                </a:solidFill>
              </a:uFill>
              <a:latin typeface="Calibri"/>
            </a:endParaRPr>
          </a:p>
          <a:p>
            <a:pPr marL="343080" indent="-342720">
              <a:lnSpc>
                <a:spcPct val="100000"/>
              </a:lnSpc>
              <a:buClr>
                <a:srgbClr val="474747"/>
              </a:buClr>
              <a:buFont typeface="Arial"/>
              <a:buChar char="•"/>
            </a:pPr>
            <a:r>
              <a:rPr lang="fr-FR" sz="2800" spc="-1" strike="noStrike">
                <a:solidFill>
                  <a:srgbClr val="474747"/>
                </a:solidFill>
                <a:uFill>
                  <a:solidFill>
                    <a:srgbClr val="ffffff"/>
                  </a:solidFill>
                </a:uFill>
                <a:latin typeface="Calibri"/>
              </a:rPr>
              <a:t>Septième niveau de planCliquez pour modifier les styles du texte du masque</a:t>
            </a:r>
            <a:endParaRPr lang="fr-FR" sz="2800" spc="-1" strike="noStrike">
              <a:solidFill>
                <a:srgbClr val="262626"/>
              </a:solidFill>
              <a:uFill>
                <a:solidFill>
                  <a:srgbClr val="ffffff"/>
                </a:solidFill>
              </a:uFill>
              <a:latin typeface="Calibri"/>
            </a:endParaRPr>
          </a:p>
          <a:p>
            <a:pPr lvl="1" marL="743040" indent="-285480">
              <a:lnSpc>
                <a:spcPct val="100000"/>
              </a:lnSpc>
              <a:buClr>
                <a:srgbClr val="474747"/>
              </a:buClr>
              <a:buFont typeface="Arial"/>
              <a:buChar char="–"/>
            </a:pPr>
            <a:r>
              <a:rPr lang="fr-FR" sz="2400" spc="-1" strike="noStrike">
                <a:solidFill>
                  <a:srgbClr val="474747"/>
                </a:solidFill>
                <a:uFill>
                  <a:solidFill>
                    <a:srgbClr val="ffffff"/>
                  </a:solidFill>
                </a:uFill>
                <a:latin typeface="Calibri"/>
              </a:rPr>
              <a:t>Deuxième niveau</a:t>
            </a:r>
            <a:endParaRPr lang="fr-FR" sz="2800" spc="-1" strike="noStrike">
              <a:solidFill>
                <a:srgbClr val="262626"/>
              </a:solidFill>
              <a:uFill>
                <a:solidFill>
                  <a:srgbClr val="ffffff"/>
                </a:solidFill>
              </a:uFill>
              <a:latin typeface="Calibri"/>
            </a:endParaRPr>
          </a:p>
          <a:p>
            <a:pPr lvl="2" marL="1143000" indent="-228240">
              <a:lnSpc>
                <a:spcPct val="100000"/>
              </a:lnSpc>
              <a:buClr>
                <a:srgbClr val="474747"/>
              </a:buClr>
              <a:buFont typeface="Arial"/>
              <a:buChar char="•"/>
            </a:pPr>
            <a:r>
              <a:rPr lang="fr-FR" sz="2000" spc="-1" strike="noStrike">
                <a:solidFill>
                  <a:srgbClr val="474747"/>
                </a:solidFill>
                <a:uFill>
                  <a:solidFill>
                    <a:srgbClr val="ffffff"/>
                  </a:solidFill>
                </a:uFill>
                <a:latin typeface="Calibri"/>
              </a:rPr>
              <a:t>Troisième niveau</a:t>
            </a:r>
            <a:endParaRPr lang="fr-FR" sz="2800" spc="-1" strike="noStrike">
              <a:solidFill>
                <a:srgbClr val="262626"/>
              </a:solidFill>
              <a:uFill>
                <a:solidFill>
                  <a:srgbClr val="ffffff"/>
                </a:solidFill>
              </a:uFill>
              <a:latin typeface="Calibri"/>
            </a:endParaRPr>
          </a:p>
          <a:p>
            <a:pPr lvl="3" marL="1600200" indent="-228240">
              <a:lnSpc>
                <a:spcPct val="100000"/>
              </a:lnSpc>
              <a:buClr>
                <a:srgbClr val="474747"/>
              </a:buClr>
              <a:buFont typeface="Arial"/>
              <a:buChar char="–"/>
            </a:pPr>
            <a:r>
              <a:rPr lang="fr-FR" sz="1800" spc="-1" strike="noStrike">
                <a:solidFill>
                  <a:srgbClr val="474747"/>
                </a:solidFill>
                <a:uFill>
                  <a:solidFill>
                    <a:srgbClr val="ffffff"/>
                  </a:solidFill>
                </a:uFill>
                <a:latin typeface="Calibri"/>
              </a:rPr>
              <a:t>Quatrième niveau</a:t>
            </a:r>
            <a:endParaRPr lang="fr-FR" sz="2800" spc="-1" strike="noStrike">
              <a:solidFill>
                <a:srgbClr val="262626"/>
              </a:solidFill>
              <a:uFill>
                <a:solidFill>
                  <a:srgbClr val="ffffff"/>
                </a:solidFill>
              </a:uFill>
              <a:latin typeface="Calibri"/>
            </a:endParaRPr>
          </a:p>
          <a:p>
            <a:pPr lvl="4" marL="2057400" indent="-228240">
              <a:lnSpc>
                <a:spcPct val="100000"/>
              </a:lnSpc>
              <a:buClr>
                <a:srgbClr val="474747"/>
              </a:buClr>
              <a:buFont typeface="Arial"/>
              <a:buChar char="»"/>
            </a:pPr>
            <a:r>
              <a:rPr lang="fr-FR" sz="1800" spc="-1" strike="noStrike">
                <a:solidFill>
                  <a:srgbClr val="474747"/>
                </a:solidFill>
                <a:uFill>
                  <a:solidFill>
                    <a:srgbClr val="ffffff"/>
                  </a:solidFill>
                </a:uFill>
                <a:latin typeface="Calibri"/>
              </a:rPr>
              <a:t>Cinquième niveau</a:t>
            </a:r>
            <a:endParaRPr lang="fr-FR" sz="2800" spc="-1" strike="noStrike">
              <a:solidFill>
                <a:srgbClr val="262626"/>
              </a:solidFill>
              <a:uFill>
                <a:solidFill>
                  <a:srgbClr val="ffffff"/>
                </a:solidFill>
              </a:uFill>
              <a:latin typeface="Calibri"/>
            </a:endParaRPr>
          </a:p>
        </p:txBody>
      </p:sp>
      <p:sp>
        <p:nvSpPr>
          <p:cNvPr id="255" name="PlaceHolder 4"/>
          <p:cNvSpPr>
            <a:spLocks noGrp="1"/>
          </p:cNvSpPr>
          <p:nvPr>
            <p:ph type="dt"/>
          </p:nvPr>
        </p:nvSpPr>
        <p:spPr>
          <a:xfrm>
            <a:off x="457200" y="6356520"/>
            <a:ext cx="2133360" cy="364680"/>
          </a:xfrm>
          <a:prstGeom prst="rect">
            <a:avLst/>
          </a:prstGeom>
        </p:spPr>
        <p:txBody>
          <a:bodyPr anchor="ctr"/>
          <a:p>
            <a:pPr>
              <a:lnSpc>
                <a:spcPct val="100000"/>
              </a:lnSpc>
            </a:pPr>
            <a:r>
              <a:rPr lang="fr-CA" sz="1200" spc="-1" strike="noStrike">
                <a:solidFill>
                  <a:srgbClr val="8d8d8d"/>
                </a:solidFill>
                <a:uFill>
                  <a:solidFill>
                    <a:srgbClr val="ffffff"/>
                  </a:solidFill>
                </a:uFill>
                <a:latin typeface="Calibri"/>
              </a:rPr>
              <a:t>16-3-17</a:t>
            </a:r>
            <a:endParaRPr lang="fr-CA" sz="1400" spc="-1" strike="noStrike">
              <a:solidFill>
                <a:srgbClr val="000000"/>
              </a:solidFill>
              <a:uFill>
                <a:solidFill>
                  <a:srgbClr val="ffffff"/>
                </a:solidFill>
              </a:uFill>
              <a:latin typeface="Times New Roman"/>
            </a:endParaRPr>
          </a:p>
        </p:txBody>
      </p:sp>
      <p:sp>
        <p:nvSpPr>
          <p:cNvPr id="256" name="PlaceHolder 5"/>
          <p:cNvSpPr>
            <a:spLocks noGrp="1"/>
          </p:cNvSpPr>
          <p:nvPr>
            <p:ph type="ftr"/>
          </p:nvPr>
        </p:nvSpPr>
        <p:spPr>
          <a:xfrm>
            <a:off x="3124080" y="6356520"/>
            <a:ext cx="2895120" cy="364680"/>
          </a:xfrm>
          <a:prstGeom prst="rect">
            <a:avLst/>
          </a:prstGeom>
        </p:spPr>
        <p:txBody>
          <a:bodyPr anchor="ctr"/>
          <a:p>
            <a:endParaRPr lang="fr-CA" sz="2400" spc="-1" strike="noStrike">
              <a:solidFill>
                <a:srgbClr val="000000"/>
              </a:solidFill>
              <a:uFill>
                <a:solidFill>
                  <a:srgbClr val="ffffff"/>
                </a:solidFill>
              </a:uFill>
              <a:latin typeface="Times New Roman"/>
            </a:endParaRPr>
          </a:p>
        </p:txBody>
      </p:sp>
      <p:sp>
        <p:nvSpPr>
          <p:cNvPr id="257" name="PlaceHolder 6"/>
          <p:cNvSpPr>
            <a:spLocks noGrp="1"/>
          </p:cNvSpPr>
          <p:nvPr>
            <p:ph type="sldNum"/>
          </p:nvPr>
        </p:nvSpPr>
        <p:spPr>
          <a:xfrm>
            <a:off x="6553080" y="6356520"/>
            <a:ext cx="2133360" cy="364680"/>
          </a:xfrm>
          <a:prstGeom prst="rect">
            <a:avLst/>
          </a:prstGeom>
        </p:spPr>
        <p:txBody>
          <a:bodyPr anchor="ctr"/>
          <a:p>
            <a:pPr algn="r">
              <a:lnSpc>
                <a:spcPct val="100000"/>
              </a:lnSpc>
            </a:pPr>
            <a:fld id="{37AF54EF-8873-4682-B004-0FE029D0244A}" type="slidenum">
              <a:rPr lang="fr-CA" sz="1200" spc="-1" strike="noStrike">
                <a:solidFill>
                  <a:srgbClr val="8d8d8d"/>
                </a:solidFill>
                <a:uFill>
                  <a:solidFill>
                    <a:srgbClr val="ffffff"/>
                  </a:solidFill>
                </a:uFill>
                <a:latin typeface="Calibri"/>
              </a:rPr>
              <a:t>&lt;numéro&gt;</a:t>
            </a:fld>
            <a:endParaRPr lang="fr-CA"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pic>
        <p:nvPicPr>
          <p:cNvPr id="292" name="Picture 6" descr=""/>
          <p:cNvPicPr/>
          <p:nvPr/>
        </p:nvPicPr>
        <p:blipFill>
          <a:blip r:embed="rId3"/>
          <a:srcRect l="2599" t="0" r="5874" b="5271"/>
          <a:stretch/>
        </p:blipFill>
        <p:spPr>
          <a:xfrm>
            <a:off x="3600" y="5867280"/>
            <a:ext cx="9143640" cy="1053360"/>
          </a:xfrm>
          <a:prstGeom prst="rect">
            <a:avLst/>
          </a:prstGeom>
          <a:ln>
            <a:noFill/>
          </a:ln>
        </p:spPr>
      </p:pic>
      <p:sp>
        <p:nvSpPr>
          <p:cNvPr id="293" name="PlaceHolder 1"/>
          <p:cNvSpPr>
            <a:spLocks noGrp="1"/>
          </p:cNvSpPr>
          <p:nvPr>
            <p:ph type="dt"/>
          </p:nvPr>
        </p:nvSpPr>
        <p:spPr>
          <a:xfrm>
            <a:off x="457200" y="6356520"/>
            <a:ext cx="2133360" cy="364680"/>
          </a:xfrm>
          <a:prstGeom prst="rect">
            <a:avLst/>
          </a:prstGeom>
        </p:spPr>
        <p:txBody>
          <a:bodyPr anchor="ctr"/>
          <a:p>
            <a:pPr>
              <a:lnSpc>
                <a:spcPct val="100000"/>
              </a:lnSpc>
            </a:pPr>
            <a:r>
              <a:rPr lang="fr-CA" sz="1200" spc="-1" strike="noStrike">
                <a:solidFill>
                  <a:srgbClr val="ffffff"/>
                </a:solidFill>
                <a:uFill>
                  <a:solidFill>
                    <a:srgbClr val="ffffff"/>
                  </a:solidFill>
                </a:uFill>
                <a:latin typeface="Calibri"/>
              </a:rPr>
              <a:t>16-3-17</a:t>
            </a:r>
            <a:endParaRPr lang="fr-CA" sz="1400" spc="-1" strike="noStrike">
              <a:solidFill>
                <a:srgbClr val="000000"/>
              </a:solidFill>
              <a:uFill>
                <a:solidFill>
                  <a:srgbClr val="ffffff"/>
                </a:solidFill>
              </a:uFill>
              <a:latin typeface="Times New Roman"/>
            </a:endParaRPr>
          </a:p>
        </p:txBody>
      </p:sp>
      <p:sp>
        <p:nvSpPr>
          <p:cNvPr id="294" name="PlaceHolder 2"/>
          <p:cNvSpPr>
            <a:spLocks noGrp="1"/>
          </p:cNvSpPr>
          <p:nvPr>
            <p:ph type="ftr"/>
          </p:nvPr>
        </p:nvSpPr>
        <p:spPr>
          <a:xfrm>
            <a:off x="3124080" y="6356520"/>
            <a:ext cx="2895120" cy="364680"/>
          </a:xfrm>
          <a:prstGeom prst="rect">
            <a:avLst/>
          </a:prstGeom>
        </p:spPr>
        <p:txBody>
          <a:bodyPr anchor="ctr"/>
          <a:p>
            <a:endParaRPr lang="fr-CA" sz="2400" spc="-1" strike="noStrike">
              <a:solidFill>
                <a:srgbClr val="000000"/>
              </a:solidFill>
              <a:uFill>
                <a:solidFill>
                  <a:srgbClr val="ffffff"/>
                </a:solidFill>
              </a:uFill>
              <a:latin typeface="Times New Roman"/>
            </a:endParaRPr>
          </a:p>
        </p:txBody>
      </p:sp>
      <p:sp>
        <p:nvSpPr>
          <p:cNvPr id="295" name="PlaceHolder 3"/>
          <p:cNvSpPr>
            <a:spLocks noGrp="1"/>
          </p:cNvSpPr>
          <p:nvPr>
            <p:ph type="sldNum"/>
          </p:nvPr>
        </p:nvSpPr>
        <p:spPr>
          <a:xfrm>
            <a:off x="6553080" y="6356520"/>
            <a:ext cx="2133360" cy="364680"/>
          </a:xfrm>
          <a:prstGeom prst="rect">
            <a:avLst/>
          </a:prstGeom>
        </p:spPr>
        <p:txBody>
          <a:bodyPr anchor="ctr"/>
          <a:p>
            <a:pPr algn="r">
              <a:lnSpc>
                <a:spcPct val="100000"/>
              </a:lnSpc>
            </a:pPr>
            <a:fld id="{AA0EF901-7CF6-43D7-BBB4-8B17022400EF}" type="slidenum">
              <a:rPr lang="fr-CA" sz="1200" spc="-1" strike="noStrike">
                <a:solidFill>
                  <a:srgbClr val="ffffff"/>
                </a:solidFill>
                <a:uFill>
                  <a:solidFill>
                    <a:srgbClr val="ffffff"/>
                  </a:solidFill>
                </a:uFill>
                <a:latin typeface="Calibri"/>
              </a:rPr>
              <a:t>&lt;numéro&gt;</a:t>
            </a:fld>
            <a:endParaRPr lang="fr-CA" sz="1400" spc="-1" strike="noStrike">
              <a:solidFill>
                <a:srgbClr val="000000"/>
              </a:solidFill>
              <a:uFill>
                <a:solidFill>
                  <a:srgbClr val="ffffff"/>
                </a:solidFill>
              </a:uFill>
              <a:latin typeface="Times New Roman"/>
            </a:endParaRPr>
          </a:p>
        </p:txBody>
      </p:sp>
      <p:sp>
        <p:nvSpPr>
          <p:cNvPr id="296" name="CustomShape 4"/>
          <p:cNvSpPr/>
          <p:nvPr/>
        </p:nvSpPr>
        <p:spPr>
          <a:xfrm>
            <a:off x="0" y="2895480"/>
            <a:ext cx="7543440" cy="2133360"/>
          </a:xfrm>
          <a:prstGeom prst="rect">
            <a:avLst/>
          </a:prstGeom>
          <a:gradFill>
            <a:gsLst>
              <a:gs pos="63000">
                <a:schemeClr val="tx1">
                  <a:lumMod val="85000"/>
                  <a:lumOff val="15000"/>
                  <a:alpha val="49000"/>
                </a:schemeClr>
              </a:gs>
              <a:gs pos="100000">
                <a:schemeClr val="tx1">
                  <a:lumMod val="95000"/>
                  <a:lumOff val="5000"/>
                  <a:alpha val="56000"/>
                </a:schemeClr>
              </a:gs>
            </a:gsLst>
            <a:lin ang="0"/>
          </a:gradFill>
          <a:ln>
            <a:noFill/>
          </a:ln>
        </p:spPr>
        <p:style>
          <a:lnRef idx="2">
            <a:schemeClr val="accent1">
              <a:shade val="50000"/>
            </a:schemeClr>
          </a:lnRef>
          <a:fillRef idx="1">
            <a:schemeClr val="accent1"/>
          </a:fillRef>
          <a:effectRef idx="0">
            <a:schemeClr val="accent1"/>
          </a:effectRef>
          <a:fontRef idx="minor"/>
        </p:style>
      </p:sp>
      <p:sp>
        <p:nvSpPr>
          <p:cNvPr id="297" name="PlaceHolder 5"/>
          <p:cNvSpPr>
            <a:spLocks noGrp="1"/>
          </p:cNvSpPr>
          <p:nvPr>
            <p:ph type="title"/>
          </p:nvPr>
        </p:nvSpPr>
        <p:spPr>
          <a:xfrm>
            <a:off x="414720" y="3200400"/>
            <a:ext cx="7009920" cy="1676160"/>
          </a:xfrm>
          <a:prstGeom prst="rect">
            <a:avLst/>
          </a:prstGeom>
        </p:spPr>
        <p:txBody>
          <a:bodyPr anchor="ctr"/>
          <a:p>
            <a:pPr>
              <a:lnSpc>
                <a:spcPct val="100000"/>
              </a:lnSpc>
            </a:pPr>
            <a:r>
              <a:rPr lang="fr-FR" sz="4000" spc="-1" strike="noStrike">
                <a:solidFill>
                  <a:srgbClr val="ffffff"/>
                </a:solidFill>
                <a:uFill>
                  <a:solidFill>
                    <a:srgbClr val="ffffff"/>
                  </a:solidFill>
                </a:uFill>
                <a:latin typeface="Calibri"/>
              </a:rPr>
              <a:t>Cliquez et modifiez le titre</a:t>
            </a:r>
            <a:endParaRPr lang="fr-FR" sz="1800" spc="-1" strike="noStrike">
              <a:solidFill>
                <a:srgbClr val="262626"/>
              </a:solidFill>
              <a:uFill>
                <a:solidFill>
                  <a:srgbClr val="ffffff"/>
                </a:solidFill>
              </a:uFill>
              <a:latin typeface="Calibri"/>
            </a:endParaRPr>
          </a:p>
        </p:txBody>
      </p:sp>
      <p:sp>
        <p:nvSpPr>
          <p:cNvPr id="298" name="PlaceHolder 6"/>
          <p:cNvSpPr>
            <a:spLocks noGrp="1"/>
          </p:cNvSpPr>
          <p:nvPr>
            <p:ph type="body"/>
          </p:nvPr>
        </p:nvSpPr>
        <p:spPr>
          <a:xfrm>
            <a:off x="4648320" y="664920"/>
            <a:ext cx="4190760" cy="380520"/>
          </a:xfrm>
          <a:prstGeom prst="rect">
            <a:avLst/>
          </a:prstGeom>
        </p:spPr>
        <p:txBody>
          <a:bodyPr/>
          <a:p>
            <a:pPr marL="432000" indent="-324000">
              <a:buClr>
                <a:srgbClr val="000000"/>
              </a:buClr>
              <a:buSzPct val="45000"/>
              <a:buFont typeface="Wingdings" charset="2"/>
              <a:buChar char=""/>
            </a:pPr>
            <a:r>
              <a:rPr b="1" lang="fr-FR" sz="1800" spc="-1" strike="noStrike">
                <a:solidFill>
                  <a:srgbClr val="a6a6a6"/>
                </a:solidFill>
                <a:uFill>
                  <a:solidFill>
                    <a:srgbClr val="ffffff"/>
                  </a:solidFill>
                </a:uFill>
                <a:latin typeface="Calibri"/>
              </a:rPr>
              <a:t>Cliquez pour éditer le format du plan de texte</a:t>
            </a:r>
            <a:endParaRPr lang="fr-FR" sz="1800" spc="-1" strike="noStrike">
              <a:solidFill>
                <a:srgbClr val="262626"/>
              </a:solidFill>
              <a:uFill>
                <a:solidFill>
                  <a:srgbClr val="ffffff"/>
                </a:solidFill>
              </a:uFill>
              <a:latin typeface="Calibri"/>
            </a:endParaRPr>
          </a:p>
          <a:p>
            <a:pPr lvl="1" marL="864000" indent="-324000">
              <a:buClr>
                <a:srgbClr val="000000"/>
              </a:buClr>
              <a:buSzPct val="75000"/>
              <a:buFont typeface="Symbol" charset="2"/>
              <a:buChar char=""/>
            </a:pPr>
            <a:r>
              <a:rPr b="1" lang="fr-FR" sz="1800" spc="-1" strike="noStrike">
                <a:solidFill>
                  <a:srgbClr val="a6a6a6"/>
                </a:solidFill>
                <a:uFill>
                  <a:solidFill>
                    <a:srgbClr val="ffffff"/>
                  </a:solidFill>
                </a:uFill>
                <a:latin typeface="Calibri"/>
              </a:rPr>
              <a:t>Second niveau de plan</a:t>
            </a:r>
            <a:endParaRPr lang="fr-FR" sz="1800" spc="-1" strike="noStrike">
              <a:solidFill>
                <a:srgbClr val="262626"/>
              </a:solidFill>
              <a:uFill>
                <a:solidFill>
                  <a:srgbClr val="ffffff"/>
                </a:solidFill>
              </a:uFill>
              <a:latin typeface="Calibri"/>
            </a:endParaRPr>
          </a:p>
          <a:p>
            <a:pPr lvl="2" marL="1296000" indent="-288000">
              <a:buClr>
                <a:srgbClr val="000000"/>
              </a:buClr>
              <a:buSzPct val="45000"/>
              <a:buFont typeface="Wingdings" charset="2"/>
              <a:buChar char=""/>
            </a:pPr>
            <a:r>
              <a:rPr b="1" lang="fr-FR" sz="1800" spc="-1" strike="noStrike">
                <a:solidFill>
                  <a:srgbClr val="a6a6a6"/>
                </a:solidFill>
                <a:uFill>
                  <a:solidFill>
                    <a:srgbClr val="ffffff"/>
                  </a:solidFill>
                </a:uFill>
                <a:latin typeface="Calibri"/>
              </a:rPr>
              <a:t>Troisième niveau de plan</a:t>
            </a:r>
            <a:endParaRPr lang="fr-FR" sz="1800" spc="-1" strike="noStrike">
              <a:solidFill>
                <a:srgbClr val="262626"/>
              </a:solidFill>
              <a:uFill>
                <a:solidFill>
                  <a:srgbClr val="ffffff"/>
                </a:solidFill>
              </a:uFill>
              <a:latin typeface="Calibri"/>
            </a:endParaRPr>
          </a:p>
          <a:p>
            <a:pPr lvl="3" marL="1728000" indent="-216000">
              <a:buClr>
                <a:srgbClr val="000000"/>
              </a:buClr>
              <a:buSzPct val="75000"/>
              <a:buFont typeface="Symbol" charset="2"/>
              <a:buChar char=""/>
            </a:pPr>
            <a:r>
              <a:rPr b="1" lang="fr-FR" sz="1800" spc="-1" strike="noStrike">
                <a:solidFill>
                  <a:srgbClr val="a6a6a6"/>
                </a:solidFill>
                <a:uFill>
                  <a:solidFill>
                    <a:srgbClr val="ffffff"/>
                  </a:solidFill>
                </a:uFill>
                <a:latin typeface="Calibri"/>
              </a:rPr>
              <a:t>Quatrième niveau de plan</a:t>
            </a:r>
            <a:endParaRPr lang="fr-FR" sz="1800" spc="-1" strike="noStrike">
              <a:solidFill>
                <a:srgbClr val="262626"/>
              </a:solidFill>
              <a:uFill>
                <a:solidFill>
                  <a:srgbClr val="ffffff"/>
                </a:solidFill>
              </a:uFill>
              <a:latin typeface="Calibri"/>
            </a:endParaRPr>
          </a:p>
          <a:p>
            <a:pPr lvl="4" marL="2160000" indent="-216000">
              <a:buClr>
                <a:srgbClr val="000000"/>
              </a:buClr>
              <a:buSzPct val="45000"/>
              <a:buFont typeface="Wingdings" charset="2"/>
              <a:buChar char=""/>
            </a:pPr>
            <a:r>
              <a:rPr b="1" lang="fr-FR" sz="1800" spc="-1" strike="noStrike">
                <a:solidFill>
                  <a:srgbClr val="a6a6a6"/>
                </a:solidFill>
                <a:uFill>
                  <a:solidFill>
                    <a:srgbClr val="ffffff"/>
                  </a:solidFill>
                </a:uFill>
                <a:latin typeface="Calibri"/>
              </a:rPr>
              <a:t>Cinquième niveau de plan</a:t>
            </a:r>
            <a:endParaRPr lang="fr-FR" sz="1800" spc="-1" strike="noStrike">
              <a:solidFill>
                <a:srgbClr val="262626"/>
              </a:solidFill>
              <a:uFill>
                <a:solidFill>
                  <a:srgbClr val="ffffff"/>
                </a:solidFill>
              </a:uFill>
              <a:latin typeface="Calibri"/>
            </a:endParaRPr>
          </a:p>
          <a:p>
            <a:pPr lvl="5" marL="2592000" indent="-216000">
              <a:buClr>
                <a:srgbClr val="000000"/>
              </a:buClr>
              <a:buSzPct val="45000"/>
              <a:buFont typeface="Wingdings" charset="2"/>
              <a:buChar char=""/>
            </a:pPr>
            <a:r>
              <a:rPr b="1" lang="fr-FR" sz="1800" spc="-1" strike="noStrike">
                <a:solidFill>
                  <a:srgbClr val="a6a6a6"/>
                </a:solidFill>
                <a:uFill>
                  <a:solidFill>
                    <a:srgbClr val="ffffff"/>
                  </a:solidFill>
                </a:uFill>
                <a:latin typeface="Calibri"/>
              </a:rPr>
              <a:t>Sixième niveau de plan</a:t>
            </a:r>
            <a:endParaRPr lang="fr-FR" sz="1800" spc="-1" strike="noStrike">
              <a:solidFill>
                <a:srgbClr val="262626"/>
              </a:solidFill>
              <a:uFill>
                <a:solidFill>
                  <a:srgbClr val="ffffff"/>
                </a:solidFill>
              </a:uFill>
              <a:latin typeface="Calibri"/>
            </a:endParaRPr>
          </a:p>
          <a:p>
            <a:pPr marL="343080" indent="-342720" algn="r">
              <a:lnSpc>
                <a:spcPct val="100000"/>
              </a:lnSpc>
            </a:pPr>
            <a:r>
              <a:rPr b="1" lang="fr-FR" sz="1800" spc="-1" strike="noStrike">
                <a:solidFill>
                  <a:srgbClr val="a6a6a6"/>
                </a:solidFill>
                <a:uFill>
                  <a:solidFill>
                    <a:srgbClr val="ffffff"/>
                  </a:solidFill>
                </a:uFill>
                <a:latin typeface="Calibri"/>
              </a:rPr>
              <a:t>Septième niveau de planModifiez le style des sous-titres du masque</a:t>
            </a:r>
            <a:endParaRPr lang="fr-FR" sz="1800" spc="-1" strike="noStrike">
              <a:solidFill>
                <a:srgbClr val="262626"/>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50.jpeg"/><Relationship Id="rId2" Type="http://schemas.openxmlformats.org/officeDocument/2006/relationships/image" Target="../media/image51.png"/><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slideLayout" Target="../slideLayouts/slideLayout13.xml"/><Relationship Id="rId7"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55.jpeg"/><Relationship Id="rId2" Type="http://schemas.openxmlformats.org/officeDocument/2006/relationships/image" Target="../media/image56.png"/><Relationship Id="rId3" Type="http://schemas.openxmlformats.org/officeDocument/2006/relationships/image" Target="../media/image57.png"/><Relationship Id="rId4" Type="http://schemas.openxmlformats.org/officeDocument/2006/relationships/slideLayout" Target="../slideLayouts/slideLayout37.xml"/><Relationship Id="rId5"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58.jpeg"/><Relationship Id="rId2" Type="http://schemas.openxmlformats.org/officeDocument/2006/relationships/image" Target="../media/image59.jpeg"/><Relationship Id="rId3" Type="http://schemas.openxmlformats.org/officeDocument/2006/relationships/image" Target="../media/image60.jpeg"/><Relationship Id="rId4" Type="http://schemas.openxmlformats.org/officeDocument/2006/relationships/image" Target="../media/image61.jpeg"/><Relationship Id="rId5" Type="http://schemas.openxmlformats.org/officeDocument/2006/relationships/image" Target="../media/image62.jpeg"/><Relationship Id="rId6" Type="http://schemas.openxmlformats.org/officeDocument/2006/relationships/slideLayout" Target="../slideLayouts/slideLayout13.xml"/><Relationship Id="rId7" Type="http://schemas.openxmlformats.org/officeDocument/2006/relationships/notesSlide" Target="../notesSlides/notesSlide14.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image" Target="../media/image40.png"/><Relationship Id="rId3" Type="http://schemas.openxmlformats.org/officeDocument/2006/relationships/slideLayout" Target="../slideLayouts/slideLayout37.xml"/><Relationship Id="rId4"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image" Target="../media/image42.png"/><Relationship Id="rId3" Type="http://schemas.openxmlformats.org/officeDocument/2006/relationships/slideLayout" Target="../slideLayouts/slideLayout13.xml"/><Relationship Id="rId4"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slideLayout" Target="../slideLayouts/slideLayout25.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44.jpeg"/><Relationship Id="rId2" Type="http://schemas.openxmlformats.org/officeDocument/2006/relationships/image" Target="../media/image45.jpeg"/><Relationship Id="rId3" Type="http://schemas.openxmlformats.org/officeDocument/2006/relationships/slideLayout" Target="../slideLayouts/slideLayout53.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46.jpeg"/><Relationship Id="rId2" Type="http://schemas.openxmlformats.org/officeDocument/2006/relationships/image" Target="../media/image47.png"/><Relationship Id="rId3" Type="http://schemas.openxmlformats.org/officeDocument/2006/relationships/slideLayout" Target="../slideLayouts/slideLayout61.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48.jpeg"/><Relationship Id="rId2" Type="http://schemas.openxmlformats.org/officeDocument/2006/relationships/image" Target="../media/image49.png"/><Relationship Id="rId3" Type="http://schemas.openxmlformats.org/officeDocument/2006/relationships/slideLayout" Target="../slideLayouts/slideLayout76.xml"/><Relationship Id="rId4"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8" name="TextShape 1"/>
          <p:cNvSpPr txBox="1"/>
          <p:nvPr/>
        </p:nvSpPr>
        <p:spPr>
          <a:xfrm>
            <a:off x="3733920" y="1316520"/>
            <a:ext cx="4952520" cy="1415880"/>
          </a:xfrm>
          <a:prstGeom prst="rect">
            <a:avLst/>
          </a:prstGeom>
          <a:noFill/>
          <a:ln>
            <a:noFill/>
          </a:ln>
        </p:spPr>
        <p:txBody>
          <a:bodyPr anchor="b"/>
          <a:p>
            <a:pPr marL="343080" indent="-342720" algn="r">
              <a:lnSpc>
                <a:spcPct val="100000"/>
              </a:lnSpc>
            </a:pPr>
            <a:r>
              <a:rPr lang="fr-FR" sz="2200" spc="-1" strike="noStrike">
                <a:solidFill>
                  <a:srgbClr val="5c5c5c"/>
                </a:solidFill>
                <a:uFill>
                  <a:solidFill>
                    <a:srgbClr val="ffffff"/>
                  </a:solidFill>
                </a:uFill>
                <a:latin typeface="Calibri"/>
              </a:rPr>
              <a:t>Du droit formel au droit vivant: le cas du profilage dans l’action policière</a:t>
            </a:r>
            <a:endParaRPr lang="fr-FR" sz="3200" spc="-1" strike="noStrike">
              <a:solidFill>
                <a:srgbClr val="262626"/>
              </a:solidFill>
              <a:uFill>
                <a:solidFill>
                  <a:srgbClr val="ffffff"/>
                </a:solidFill>
              </a:uFill>
              <a:latin typeface="Calibri"/>
            </a:endParaRPr>
          </a:p>
        </p:txBody>
      </p:sp>
      <p:sp>
        <p:nvSpPr>
          <p:cNvPr id="339" name="TextShape 2"/>
          <p:cNvSpPr txBox="1"/>
          <p:nvPr/>
        </p:nvSpPr>
        <p:spPr>
          <a:xfrm>
            <a:off x="228600" y="3048120"/>
            <a:ext cx="7238520" cy="1828440"/>
          </a:xfrm>
          <a:prstGeom prst="rect">
            <a:avLst/>
          </a:prstGeom>
          <a:noFill/>
          <a:ln>
            <a:noFill/>
          </a:ln>
        </p:spPr>
        <p:txBody>
          <a:bodyPr anchor="b"/>
          <a:p>
            <a:pPr>
              <a:lnSpc>
                <a:spcPct val="100000"/>
              </a:lnSpc>
            </a:pPr>
            <a:r>
              <a:rPr lang="fr-FR" sz="2400" spc="-1" strike="noStrike">
                <a:solidFill>
                  <a:srgbClr val="7bcf27"/>
                </a:solidFill>
                <a:uFill>
                  <a:solidFill>
                    <a:srgbClr val="ffffff"/>
                  </a:solidFill>
                </a:uFill>
                <a:latin typeface="Calibri"/>
              </a:rPr>
              <a:t>Présentation de</a:t>
            </a:r>
            <a:r>
              <a:rPr lang="fr-FR" sz="2400" spc="-1" strike="noStrike">
                <a:solidFill>
                  <a:srgbClr val="262626"/>
                </a:solidFill>
                <a:uFill>
                  <a:solidFill>
                    <a:srgbClr val="ffffff"/>
                  </a:solidFill>
                </a:uFill>
                <a:latin typeface="Arial"/>
              </a:rPr>
              <a:t>
</a:t>
            </a:r>
            <a:r>
              <a:rPr lang="fr-FR" sz="2400" spc="-1" strike="noStrike">
                <a:solidFill>
                  <a:srgbClr val="262626"/>
                </a:solidFill>
                <a:uFill>
                  <a:solidFill>
                    <a:srgbClr val="ffffff"/>
                  </a:solidFill>
                </a:uFill>
                <a:latin typeface="Arial"/>
              </a:rPr>
              <a:t>Pascale Dufour</a:t>
            </a:r>
            <a:endParaRPr lang="fr-FR" sz="1800" spc="-1" strike="noStrike">
              <a:solidFill>
                <a:srgbClr val="262626"/>
              </a:solidFill>
              <a:uFill>
                <a:solidFill>
                  <a:srgbClr val="ffffff"/>
                </a:solidFill>
              </a:uFill>
              <a:latin typeface="Calibri"/>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4" name="TextShape 1"/>
          <p:cNvSpPr txBox="1"/>
          <p:nvPr/>
        </p:nvSpPr>
        <p:spPr>
          <a:xfrm>
            <a:off x="228600" y="3124080"/>
            <a:ext cx="7086240" cy="1447560"/>
          </a:xfrm>
          <a:prstGeom prst="rect">
            <a:avLst/>
          </a:prstGeom>
          <a:noFill/>
          <a:ln>
            <a:noFill/>
          </a:ln>
        </p:spPr>
        <p:txBody>
          <a:bodyPr anchor="ctr"/>
          <a:p>
            <a:pPr>
              <a:lnSpc>
                <a:spcPct val="100000"/>
              </a:lnSpc>
            </a:pPr>
            <a:r>
              <a:rPr lang="fr-FR" sz="1800" spc="-1" strike="noStrike">
                <a:solidFill>
                  <a:srgbClr val="262626"/>
                </a:solidFill>
                <a:uFill>
                  <a:solidFill>
                    <a:srgbClr val="ffffff"/>
                  </a:solidFill>
                </a:uFill>
                <a:latin typeface="Calibri"/>
              </a:rPr>
              <a:t>Imputabilité de la police face aux autorités politiques (y-a-t-il un pilote dans l’avion ?)</a:t>
            </a:r>
            <a:r>
              <a:rPr lang="fr-FR" sz="1800" spc="-1" strike="noStrike">
                <a:solidFill>
                  <a:srgbClr val="262626"/>
                </a:solidFill>
                <a:uFill>
                  <a:solidFill>
                    <a:srgbClr val="ffffff"/>
                  </a:solidFill>
                </a:uFill>
                <a:latin typeface="Calibri"/>
              </a:rPr>
              <a:t>
</a:t>
            </a:r>
            <a:r>
              <a:rPr lang="fr-FR" sz="1800" spc="-1" strike="noStrike">
                <a:solidFill>
                  <a:srgbClr val="262626"/>
                </a:solidFill>
                <a:uFill>
                  <a:solidFill>
                    <a:srgbClr val="ffffff"/>
                  </a:solidFill>
                </a:uFill>
                <a:latin typeface="Calibri"/>
              </a:rPr>
              <a:t>La question de la transparence </a:t>
            </a:r>
            <a:r>
              <a:rPr lang="fr-FR" sz="1800" spc="-1" strike="noStrike">
                <a:solidFill>
                  <a:srgbClr val="262626"/>
                </a:solidFill>
                <a:uFill>
                  <a:solidFill>
                    <a:srgbClr val="ffffff"/>
                  </a:solidFill>
                </a:uFill>
                <a:latin typeface="Calibri"/>
              </a:rPr>
              <a:t>
</a:t>
            </a:r>
            <a:r>
              <a:rPr lang="fr-FR" sz="1800" spc="-1" strike="noStrike">
                <a:solidFill>
                  <a:srgbClr val="262626"/>
                </a:solidFill>
                <a:uFill>
                  <a:solidFill>
                    <a:srgbClr val="ffffff"/>
                  </a:solidFill>
                </a:uFill>
                <a:latin typeface="Calibri"/>
              </a:rPr>
              <a:t>Neutralité dans le « traitement » : sommes-nous tous à égalité devant les pratiques de répression policière ?</a:t>
            </a:r>
            <a:r>
              <a:rPr lang="fr-FR" sz="1800" spc="-1" strike="noStrike">
                <a:solidFill>
                  <a:srgbClr val="262626"/>
                </a:solidFill>
                <a:uFill>
                  <a:solidFill>
                    <a:srgbClr val="ffffff"/>
                  </a:solidFill>
                </a:uFill>
                <a:latin typeface="Calibri"/>
              </a:rPr>
              <a:t>
</a:t>
            </a:r>
            <a:endParaRPr lang="fr-FR" sz="1800" spc="-1" strike="noStrike">
              <a:solidFill>
                <a:srgbClr val="262626"/>
              </a:solidFill>
              <a:uFill>
                <a:solidFill>
                  <a:srgbClr val="ffffff"/>
                </a:solidFill>
              </a:uFill>
              <a:latin typeface="Calibri"/>
            </a:endParaRPr>
          </a:p>
        </p:txBody>
      </p:sp>
      <p:sp>
        <p:nvSpPr>
          <p:cNvPr id="385" name="TextShape 2"/>
          <p:cNvSpPr txBox="1"/>
          <p:nvPr/>
        </p:nvSpPr>
        <p:spPr>
          <a:xfrm>
            <a:off x="2057400" y="685800"/>
            <a:ext cx="7086240" cy="380520"/>
          </a:xfrm>
          <a:prstGeom prst="rect">
            <a:avLst/>
          </a:prstGeom>
          <a:noFill/>
          <a:ln>
            <a:noFill/>
          </a:ln>
        </p:spPr>
        <p:txBody>
          <a:bodyPr/>
          <a:p>
            <a:pPr marL="343080" indent="-342720" algn="r">
              <a:lnSpc>
                <a:spcPct val="100000"/>
              </a:lnSpc>
            </a:pPr>
            <a:r>
              <a:rPr b="1" lang="fr-FR" sz="1800" spc="-1" strike="noStrike">
                <a:solidFill>
                  <a:srgbClr val="a6a6a6"/>
                </a:solidFill>
                <a:uFill>
                  <a:solidFill>
                    <a:srgbClr val="ffffff"/>
                  </a:solidFill>
                </a:uFill>
                <a:latin typeface="Calibri"/>
              </a:rPr>
              <a:t>Comment aller plus loin ?</a:t>
            </a:r>
            <a:endParaRPr lang="fr-FR" sz="3200" spc="-1" strike="noStrike">
              <a:solidFill>
                <a:srgbClr val="262626"/>
              </a:solidFill>
              <a:uFill>
                <a:solidFill>
                  <a:srgbClr val="ffffff"/>
                </a:solidFill>
              </a:uFill>
              <a:latin typeface="Calibri"/>
            </a:endParaRPr>
          </a:p>
        </p:txBody>
      </p:sp>
      <p:sp>
        <p:nvSpPr>
          <p:cNvPr id="386" name="CustomShape 3"/>
          <p:cNvSpPr/>
          <p:nvPr/>
        </p:nvSpPr>
        <p:spPr>
          <a:xfrm>
            <a:off x="1907640" y="4581000"/>
            <a:ext cx="5274000" cy="369000"/>
          </a:xfrm>
          <a:prstGeom prst="rect">
            <a:avLst/>
          </a:prstGeom>
          <a:noFill/>
          <a:ln>
            <a:noFill/>
          </a:ln>
        </p:spPr>
        <p:style>
          <a:lnRef idx="0"/>
          <a:fillRef idx="0"/>
          <a:effectRef idx="0"/>
          <a:fontRef idx="minor"/>
        </p:style>
        <p:txBody>
          <a:bodyPr lIns="90000" rIns="90000" tIns="45000" bIns="45000"/>
          <a:p>
            <a:pPr algn="r">
              <a:lnSpc>
                <a:spcPct val="100000"/>
              </a:lnSpc>
            </a:pPr>
            <a:r>
              <a:rPr lang="fr-CA" sz="1800" spc="-1" strike="noStrike">
                <a:solidFill>
                  <a:srgbClr val="ffffff"/>
                </a:solidFill>
                <a:uFill>
                  <a:solidFill>
                    <a:srgbClr val="ffffff"/>
                  </a:solidFill>
                </a:uFill>
                <a:latin typeface="Calibri"/>
              </a:rPr>
              <a:t>Les questions posées</a:t>
            </a:r>
            <a:endParaRPr lang="fr-CA" sz="1800" spc="-1" strike="noStrike">
              <a:solidFill>
                <a:srgbClr val="000000"/>
              </a:solidFill>
              <a:uFill>
                <a:solidFill>
                  <a:srgbClr val="ffffff"/>
                </a:solidFill>
              </a:uFill>
              <a:latin typeface="Arial"/>
            </a:endParaRPr>
          </a:p>
        </p:txBody>
      </p:sp>
    </p:spTree>
  </p:cSld>
  <p:transition spd="slow">
    <p:fade/>
  </p:transition>
  <p:timing>
    <p:tnLst>
      <p:par>
        <p:cTn id="28" dur="indefinite" restart="never" nodeType="tmRoot">
          <p:childTnLst>
            <p:seq>
              <p:cTn id="29" dur="indefinite" nodeType="mainSeq">
                <p:childTnLst>
                  <p:par>
                    <p:cTn id="30" fill="hold">
                      <p:stCondLst>
                        <p:cond delay="0"/>
                      </p:stCondLst>
                      <p:childTnLst>
                        <p:par>
                          <p:cTn id="31" fill="hold">
                            <p:stCondLst>
                              <p:cond delay="0"/>
                            </p:stCondLst>
                            <p:childTnLst>
                              <p:par>
                                <p:cTn id="32" nodeType="afterEffect" fill="hold" presetClass="entr" presetID="10">
                                  <p:stCondLst>
                                    <p:cond delay="300"/>
                                  </p:stCondLst>
                                  <p:childTnLst>
                                    <p:set>
                                      <p:cBhvr>
                                        <p:cTn id="33" dur="1" fill="hold">
                                          <p:stCondLst>
                                            <p:cond delay="0"/>
                                          </p:stCondLst>
                                        </p:cTn>
                                        <p:tgtEl>
                                          <p:spTgt spid="386"/>
                                        </p:tgtEl>
                                        <p:attrNameLst>
                                          <p:attrName>style.visibility</p:attrName>
                                        </p:attrNameLst>
                                      </p:cBhvr>
                                      <p:to>
                                        <p:strVal val="visible"/>
                                      </p:to>
                                    </p:set>
                                    <p:animEffect filter="fade" transition="in">
                                      <p:cBhvr additive="repl">
                                        <p:cTn id="34" dur="500"/>
                                        <p:tgtEl>
                                          <p:spTgt spid="38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7" name="CustomShape 1"/>
          <p:cNvSpPr/>
          <p:nvPr/>
        </p:nvSpPr>
        <p:spPr>
          <a:xfrm>
            <a:off x="762120" y="1946160"/>
            <a:ext cx="2057040" cy="2057040"/>
          </a:xfrm>
          <a:prstGeom prst="ellipse">
            <a:avLst/>
          </a:prstGeom>
          <a:gradFill>
            <a:gsLst>
              <a:gs pos="5000">
                <a:srgbClr val="84d830"/>
              </a:gs>
              <a:gs pos="48000">
                <a:srgbClr val="7bcf27"/>
              </a:gs>
              <a:gs pos="100000">
                <a:srgbClr val="56901c"/>
              </a:gs>
            </a:gsLst>
            <a:lin ang="0"/>
          </a:gradFill>
          <a:ln w="50760">
            <a:noFill/>
          </a:ln>
          <a:effectLst>
            <a:outerShdw blurRad="152400" dir="5400000" dist="165100" rotWithShape="0" sx="90000" sy="-19000">
              <a:srgbClr val="000000">
                <a:alpha val="11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lang="fr-CA" sz="1800" spc="-1" strike="noStrike">
                <a:solidFill>
                  <a:srgbClr val="ffffff"/>
                </a:solidFill>
                <a:uFill>
                  <a:solidFill>
                    <a:srgbClr val="ffffff"/>
                  </a:solidFill>
                </a:uFill>
                <a:latin typeface="Calibri"/>
              </a:rPr>
              <a:t>             </a:t>
            </a:r>
            <a:endParaRPr lang="fr-CA" sz="1800" spc="-1" strike="noStrike">
              <a:solidFill>
                <a:srgbClr val="000000"/>
              </a:solidFill>
              <a:uFill>
                <a:solidFill>
                  <a:srgbClr val="ffffff"/>
                </a:solidFill>
              </a:uFill>
              <a:latin typeface="Arial"/>
            </a:endParaRPr>
          </a:p>
        </p:txBody>
      </p:sp>
      <p:sp>
        <p:nvSpPr>
          <p:cNvPr id="388" name="CustomShape 2"/>
          <p:cNvSpPr/>
          <p:nvPr/>
        </p:nvSpPr>
        <p:spPr>
          <a:xfrm>
            <a:off x="1007280" y="1992240"/>
            <a:ext cx="1583280" cy="1294920"/>
          </a:xfrm>
          <a:prstGeom prst="ellipse">
            <a:avLst/>
          </a:prstGeom>
          <a:gradFill>
            <a:gsLst>
              <a:gs pos="63000">
                <a:schemeClr val="bg1">
                  <a:alpha val="7000"/>
                </a:schemeClr>
              </a:gs>
              <a:gs pos="72000">
                <a:schemeClr val="bg1">
                  <a:alpha val="15000"/>
                </a:schemeClr>
              </a:gs>
              <a:gs pos="91000">
                <a:schemeClr val="bg1">
                  <a:alpha val="28000"/>
                </a:schemeClr>
              </a:gs>
            </a:gsLst>
            <a:lin ang="1620000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lang="fr-CA" sz="1800" spc="-1" strike="noStrike">
                <a:solidFill>
                  <a:srgbClr val="ffffff"/>
                </a:solidFill>
                <a:uFill>
                  <a:solidFill>
                    <a:srgbClr val="ffffff"/>
                  </a:solidFill>
                </a:uFill>
                <a:latin typeface="Calibri"/>
              </a:rPr>
              <a:t>       </a:t>
            </a:r>
            <a:endParaRPr lang="fr-CA" sz="1800" spc="-1" strike="noStrike">
              <a:solidFill>
                <a:srgbClr val="000000"/>
              </a:solidFill>
              <a:uFill>
                <a:solidFill>
                  <a:srgbClr val="ffffff"/>
                </a:solidFill>
              </a:uFill>
              <a:latin typeface="Arial"/>
            </a:endParaRPr>
          </a:p>
        </p:txBody>
      </p:sp>
      <p:sp>
        <p:nvSpPr>
          <p:cNvPr id="389" name="CustomShape 3"/>
          <p:cNvSpPr/>
          <p:nvPr/>
        </p:nvSpPr>
        <p:spPr>
          <a:xfrm>
            <a:off x="1157760" y="1592640"/>
            <a:ext cx="1218960" cy="2680920"/>
          </a:xfrm>
          <a:prstGeom prst="rect">
            <a:avLst/>
          </a:prstGeom>
          <a:noFill/>
          <a:ln>
            <a:noFill/>
          </a:ln>
        </p:spPr>
        <p:style>
          <a:lnRef idx="0"/>
          <a:fillRef idx="0"/>
          <a:effectRef idx="0"/>
          <a:fontRef idx="minor"/>
        </p:style>
        <p:txBody>
          <a:bodyPr lIns="90000" rIns="90000" tIns="45000" bIns="45000"/>
          <a:p>
            <a:pPr>
              <a:lnSpc>
                <a:spcPct val="100000"/>
              </a:lnSpc>
            </a:pPr>
            <a:r>
              <a:rPr b="1" lang="fr-CA" sz="17000" spc="-1" strike="noStrike">
                <a:solidFill>
                  <a:srgbClr val="65b131"/>
                </a:solidFill>
                <a:uFill>
                  <a:solidFill>
                    <a:srgbClr val="ffffff"/>
                  </a:solidFill>
                </a:uFill>
                <a:latin typeface="Calibri"/>
              </a:rPr>
              <a:t>3</a:t>
            </a:r>
            <a:endParaRPr lang="fr-CA" sz="1800" spc="-1" strike="noStrike">
              <a:solidFill>
                <a:srgbClr val="000000"/>
              </a:solidFill>
              <a:uFill>
                <a:solidFill>
                  <a:srgbClr val="ffffff"/>
                </a:solidFill>
              </a:uFill>
              <a:latin typeface="Arial"/>
            </a:endParaRPr>
          </a:p>
        </p:txBody>
      </p:sp>
      <p:sp>
        <p:nvSpPr>
          <p:cNvPr id="390" name="TextShape 4"/>
          <p:cNvSpPr txBox="1"/>
          <p:nvPr/>
        </p:nvSpPr>
        <p:spPr>
          <a:xfrm>
            <a:off x="2971800" y="1992240"/>
            <a:ext cx="5866920" cy="1969560"/>
          </a:xfrm>
          <a:prstGeom prst="rect">
            <a:avLst/>
          </a:prstGeom>
          <a:noFill/>
          <a:ln>
            <a:noFill/>
          </a:ln>
        </p:spPr>
        <p:txBody>
          <a:bodyPr anchor="ctr"/>
          <a:p>
            <a:pPr>
              <a:lnSpc>
                <a:spcPct val="100000"/>
              </a:lnSpc>
            </a:pPr>
            <a:r>
              <a:rPr b="1" lang="fr-FR" sz="2800" spc="-1" strike="noStrike" cap="all">
                <a:solidFill>
                  <a:srgbClr val="262626"/>
                </a:solidFill>
                <a:uFill>
                  <a:solidFill>
                    <a:srgbClr val="ffffff"/>
                  </a:solidFill>
                </a:uFill>
                <a:latin typeface="Calibri"/>
              </a:rPr>
              <a:t>Que faire des pratiques de profilage politique ?</a:t>
            </a:r>
            <a:endParaRPr lang="fr-FR" sz="1800" spc="-1" strike="noStrike">
              <a:solidFill>
                <a:srgbClr val="262626"/>
              </a:solidFill>
              <a:uFill>
                <a:solidFill>
                  <a:srgbClr val="ffffff"/>
                </a:solidFill>
              </a:uFill>
              <a:latin typeface="Calibri"/>
            </a:endParaRPr>
          </a:p>
        </p:txBody>
      </p:sp>
      <p:sp>
        <p:nvSpPr>
          <p:cNvPr id="391" name="TextShape 5"/>
          <p:cNvSpPr txBox="1"/>
          <p:nvPr/>
        </p:nvSpPr>
        <p:spPr>
          <a:xfrm>
            <a:off x="380880" y="5105520"/>
            <a:ext cx="8229240" cy="375480"/>
          </a:xfrm>
          <a:prstGeom prst="rect">
            <a:avLst/>
          </a:prstGeom>
          <a:noFill/>
          <a:ln>
            <a:noFill/>
          </a:ln>
        </p:spPr>
        <p:txBody>
          <a:bodyPr anchor="b"/>
          <a:p>
            <a:pPr algn="r">
              <a:lnSpc>
                <a:spcPct val="100000"/>
              </a:lnSpc>
            </a:pPr>
            <a:r>
              <a:rPr b="1" lang="fr-FR" sz="1700" spc="-1" strike="noStrike">
                <a:solidFill>
                  <a:srgbClr val="404040"/>
                </a:solidFill>
                <a:uFill>
                  <a:solidFill>
                    <a:srgbClr val="ffffff"/>
                  </a:solidFill>
                </a:uFill>
                <a:latin typeface="Calibri"/>
              </a:rPr>
              <a:t>La reconnaissance juridique de cette catégorie ?</a:t>
            </a:r>
            <a:endParaRPr lang="fr-FR" sz="3200" spc="-1" strike="noStrike">
              <a:solidFill>
                <a:srgbClr val="262626"/>
              </a:solidFill>
              <a:uFill>
                <a:solidFill>
                  <a:srgbClr val="ffffff"/>
                </a:solidFill>
              </a:uFill>
              <a:latin typeface="Calibri"/>
            </a:endParaRPr>
          </a:p>
        </p:txBody>
      </p:sp>
    </p:spTree>
  </p:cSld>
  <p:transition spd="slow">
    <p:fade/>
  </p:transition>
</p:sld>
</file>

<file path=ppt/slides/slide12.xml><?xml version="1.0" encoding="utf-8"?>
<p:sld xmlns:a="http://schemas.openxmlformats.org/drawingml/2006/main" xmlns:p="http://schemas.openxmlformats.org/presentationml/2006/main" xmlns:r="http://schemas.openxmlformats.org/officeDocument/2006/relationships">
  <p:cSld>
    <p:bg>
      <p:bgPr>
        <a:blipFill>
          <a:blip r:embed="rId1"/>
          <a:stretch>
            <a:fillRect/>
          </a:stretch>
        </a:blipFill>
      </p:bgPr>
    </p:bg>
    <p:spTree>
      <p:nvGrpSpPr>
        <p:cNvPr id="1" name=""/>
        <p:cNvGrpSpPr/>
        <p:nvPr/>
      </p:nvGrpSpPr>
      <p:grpSpPr>
        <a:xfrm>
          <a:off x="0" y="0"/>
          <a:ext cx="0" cy="0"/>
          <a:chOff x="0" y="0"/>
          <a:chExt cx="0" cy="0"/>
        </a:xfrm>
      </p:grpSpPr>
      <p:pic>
        <p:nvPicPr>
          <p:cNvPr id="392" name="Image 3" descr=""/>
          <p:cNvPicPr/>
          <p:nvPr/>
        </p:nvPicPr>
        <p:blipFill>
          <a:blip r:embed="rId2"/>
          <a:stretch/>
        </p:blipFill>
        <p:spPr>
          <a:xfrm rot="621600">
            <a:off x="7710480" y="3180960"/>
            <a:ext cx="1373400" cy="1397160"/>
          </a:xfrm>
          <a:prstGeom prst="rect">
            <a:avLst/>
          </a:prstGeom>
          <a:ln>
            <a:noFill/>
          </a:ln>
        </p:spPr>
      </p:pic>
      <p:pic>
        <p:nvPicPr>
          <p:cNvPr id="393" name="Image 2" descr=""/>
          <p:cNvPicPr/>
          <p:nvPr/>
        </p:nvPicPr>
        <p:blipFill>
          <a:blip r:embed="rId3"/>
          <a:stretch/>
        </p:blipFill>
        <p:spPr>
          <a:xfrm>
            <a:off x="5639040" y="3069000"/>
            <a:ext cx="1633320" cy="1007640"/>
          </a:xfrm>
          <a:prstGeom prst="rect">
            <a:avLst/>
          </a:prstGeom>
          <a:ln>
            <a:noFill/>
          </a:ln>
        </p:spPr>
      </p:pic>
      <p:sp>
        <p:nvSpPr>
          <p:cNvPr id="394" name="CustomShape 1"/>
          <p:cNvSpPr/>
          <p:nvPr/>
        </p:nvSpPr>
        <p:spPr>
          <a:xfrm>
            <a:off x="107640" y="1052640"/>
            <a:ext cx="5040360" cy="5328360"/>
          </a:xfrm>
          <a:prstGeom prst="rect">
            <a:avLst/>
          </a:prstGeom>
          <a:noFill/>
          <a:ln>
            <a:noFill/>
          </a:ln>
        </p:spPr>
        <p:style>
          <a:lnRef idx="0"/>
          <a:fillRef idx="0"/>
          <a:effectRef idx="0"/>
          <a:fontRef idx="minor"/>
        </p:style>
        <p:txBody>
          <a:bodyPr lIns="90000" rIns="90000" tIns="45000" bIns="45000"/>
          <a:p>
            <a:pPr>
              <a:lnSpc>
                <a:spcPct val="100000"/>
              </a:lnSpc>
            </a:pPr>
            <a:r>
              <a:rPr lang="fr-CA" sz="2000" spc="-1" strike="noStrike">
                <a:solidFill>
                  <a:srgbClr val="ffffff"/>
                </a:solidFill>
                <a:uFill>
                  <a:solidFill>
                    <a:srgbClr val="ffffff"/>
                  </a:solidFill>
                </a:uFill>
                <a:latin typeface="Calibri"/>
              </a:rPr>
              <a:t>Thèse majeure du profilage (racial et social): </a:t>
            </a:r>
            <a:endParaRPr lang="fr-CA" sz="1800" spc="-1" strike="noStrike">
              <a:solidFill>
                <a:srgbClr val="000000"/>
              </a:solidFill>
              <a:uFill>
                <a:solidFill>
                  <a:srgbClr val="ffffff"/>
                </a:solidFill>
              </a:uFill>
              <a:latin typeface="Arial"/>
            </a:endParaRPr>
          </a:p>
          <a:p>
            <a:pPr marL="457200">
              <a:lnSpc>
                <a:spcPct val="100000"/>
              </a:lnSpc>
            </a:pPr>
            <a:endParaRPr lang="fr-CA" sz="1800" spc="-1" strike="noStrike">
              <a:solidFill>
                <a:srgbClr val="000000"/>
              </a:solidFill>
              <a:uFill>
                <a:solidFill>
                  <a:srgbClr val="ffffff"/>
                </a:solidFill>
              </a:uFill>
              <a:latin typeface="Arial"/>
            </a:endParaRPr>
          </a:p>
          <a:p>
            <a:pPr marL="457200">
              <a:lnSpc>
                <a:spcPct val="100000"/>
              </a:lnSpc>
            </a:pPr>
            <a:r>
              <a:rPr lang="fr-CA" sz="2000" spc="-1" strike="noStrike">
                <a:solidFill>
                  <a:srgbClr val="ffffff"/>
                </a:solidFill>
                <a:uFill>
                  <a:solidFill>
                    <a:srgbClr val="ffffff"/>
                  </a:solidFill>
                </a:uFill>
                <a:latin typeface="Calibri"/>
              </a:rPr>
              <a:t>la police réprime les individus uniquement en raison de leur identité (raciale, sociale ou politique) – même s’ils ne commettent aucun méfait.</a:t>
            </a:r>
            <a:endParaRPr lang="fr-CA" sz="1800" spc="-1" strike="noStrike">
              <a:solidFill>
                <a:srgbClr val="000000"/>
              </a:solidFill>
              <a:uFill>
                <a:solidFill>
                  <a:srgbClr val="ffffff"/>
                </a:solidFill>
              </a:uFill>
              <a:latin typeface="Arial"/>
            </a:endParaRPr>
          </a:p>
          <a:p>
            <a:pPr marL="114480">
              <a:lnSpc>
                <a:spcPct val="100000"/>
              </a:lnSpc>
            </a:pPr>
            <a:endParaRPr lang="fr-CA" sz="1800" spc="-1" strike="noStrike">
              <a:solidFill>
                <a:srgbClr val="000000"/>
              </a:solidFill>
              <a:uFill>
                <a:solidFill>
                  <a:srgbClr val="ffffff"/>
                </a:solidFill>
              </a:uFill>
              <a:latin typeface="Arial"/>
            </a:endParaRPr>
          </a:p>
          <a:p>
            <a:pPr>
              <a:lnSpc>
                <a:spcPct val="100000"/>
              </a:lnSpc>
            </a:pPr>
            <a:r>
              <a:rPr lang="fr-CA" sz="2000" spc="-1" strike="noStrike">
                <a:solidFill>
                  <a:srgbClr val="ffffff"/>
                </a:solidFill>
                <a:uFill>
                  <a:solidFill>
                    <a:srgbClr val="ffffff"/>
                  </a:solidFill>
                </a:uFill>
                <a:latin typeface="Calibri"/>
              </a:rPr>
              <a:t>Thèse mineure: </a:t>
            </a:r>
            <a:endParaRPr lang="fr-CA" sz="1800" spc="-1" strike="noStrike">
              <a:solidFill>
                <a:srgbClr val="000000"/>
              </a:solidFill>
              <a:uFill>
                <a:solidFill>
                  <a:srgbClr val="ffffff"/>
                </a:solidFill>
              </a:uFill>
              <a:latin typeface="Arial"/>
            </a:endParaRPr>
          </a:p>
          <a:p>
            <a:pPr marL="457200">
              <a:lnSpc>
                <a:spcPct val="100000"/>
              </a:lnSpc>
            </a:pPr>
            <a:endParaRPr lang="fr-CA" sz="1800" spc="-1" strike="noStrike">
              <a:solidFill>
                <a:srgbClr val="000000"/>
              </a:solidFill>
              <a:uFill>
                <a:solidFill>
                  <a:srgbClr val="ffffff"/>
                </a:solidFill>
              </a:uFill>
              <a:latin typeface="Arial"/>
            </a:endParaRPr>
          </a:p>
          <a:p>
            <a:pPr marL="457200">
              <a:lnSpc>
                <a:spcPct val="100000"/>
              </a:lnSpc>
            </a:pPr>
            <a:r>
              <a:rPr lang="fr-CA" sz="2000" spc="-1" strike="noStrike">
                <a:solidFill>
                  <a:srgbClr val="ffffff"/>
                </a:solidFill>
                <a:uFill>
                  <a:solidFill>
                    <a:srgbClr val="ffffff"/>
                  </a:solidFill>
                </a:uFill>
                <a:latin typeface="Calibri"/>
              </a:rPr>
              <a:t>lorsqu’ils commettent un méfait, les individus profilés sont plus rapidement et plus durement réprimés que les autres qui posent les mêmes gestes mais que la police ne surveille pas aussi attentivement.</a:t>
            </a:r>
            <a:endParaRPr lang="fr-CA" sz="1800" spc="-1" strike="noStrike">
              <a:solidFill>
                <a:srgbClr val="000000"/>
              </a:solidFill>
              <a:uFill>
                <a:solidFill>
                  <a:srgbClr val="ffffff"/>
                </a:solidFill>
              </a:uFill>
              <a:latin typeface="Arial"/>
            </a:endParaRPr>
          </a:p>
        </p:txBody>
      </p:sp>
      <p:sp>
        <p:nvSpPr>
          <p:cNvPr id="395" name="CustomShape 2"/>
          <p:cNvSpPr/>
          <p:nvPr/>
        </p:nvSpPr>
        <p:spPr>
          <a:xfrm>
            <a:off x="395640" y="44640"/>
            <a:ext cx="4647960" cy="752400"/>
          </a:xfrm>
          <a:prstGeom prst="rect">
            <a:avLst/>
          </a:prstGeom>
          <a:noFill/>
          <a:ln>
            <a:noFill/>
          </a:ln>
        </p:spPr>
        <p:style>
          <a:lnRef idx="0"/>
          <a:fillRef idx="0"/>
          <a:effectRef idx="0"/>
          <a:fontRef idx="minor"/>
        </p:style>
        <p:txBody>
          <a:bodyPr lIns="90000" rIns="90000" tIns="45000" bIns="45000" anchor="b"/>
          <a:p>
            <a:pPr>
              <a:lnSpc>
                <a:spcPct val="100000"/>
              </a:lnSpc>
            </a:pPr>
            <a:r>
              <a:rPr b="1" lang="fr-CA" sz="4400" spc="-1" strike="noStrike">
                <a:solidFill>
                  <a:srgbClr val="7bcf27"/>
                </a:solidFill>
                <a:uFill>
                  <a:solidFill>
                    <a:srgbClr val="ffffff"/>
                  </a:solidFill>
                </a:uFill>
                <a:latin typeface="Calibri"/>
              </a:rPr>
              <a:t>Les principes du profilage</a:t>
            </a:r>
            <a:endParaRPr lang="fr-CA" sz="1800" spc="-1" strike="noStrike">
              <a:solidFill>
                <a:srgbClr val="000000"/>
              </a:solidFill>
              <a:uFill>
                <a:solidFill>
                  <a:srgbClr val="ffffff"/>
                </a:solidFill>
              </a:uFill>
              <a:latin typeface="Arial"/>
            </a:endParaRPr>
          </a:p>
        </p:txBody>
      </p:sp>
      <p:sp>
        <p:nvSpPr>
          <p:cNvPr id="396" name="CustomShape 3"/>
          <p:cNvSpPr/>
          <p:nvPr/>
        </p:nvSpPr>
        <p:spPr>
          <a:xfrm rot="5400000">
            <a:off x="5924520" y="2043360"/>
            <a:ext cx="1254600" cy="424800"/>
          </a:xfrm>
          <a:prstGeom prst="leftRightArrow">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p:style>
      </p:sp>
      <p:sp>
        <p:nvSpPr>
          <p:cNvPr id="397" name="CustomShape 4"/>
          <p:cNvSpPr/>
          <p:nvPr/>
        </p:nvSpPr>
        <p:spPr>
          <a:xfrm rot="7282800">
            <a:off x="6994800" y="1915560"/>
            <a:ext cx="1248120" cy="424800"/>
          </a:xfrm>
          <a:prstGeom prst="leftRightArrow">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p:style>
      </p:sp>
      <p:sp>
        <p:nvSpPr>
          <p:cNvPr id="398" name="CustomShape 5"/>
          <p:cNvSpPr/>
          <p:nvPr/>
        </p:nvSpPr>
        <p:spPr>
          <a:xfrm>
            <a:off x="6462720" y="2490120"/>
            <a:ext cx="182520" cy="182520"/>
          </a:xfrm>
          <a:prstGeom prst="ellipse">
            <a:avLst/>
          </a:prstGeom>
          <a:ln>
            <a:noFill/>
          </a:ln>
        </p:spPr>
        <p:style>
          <a:lnRef idx="2">
            <a:schemeClr val="accent1">
              <a:shade val="50000"/>
            </a:schemeClr>
          </a:lnRef>
          <a:fillRef idx="1">
            <a:schemeClr val="accent1"/>
          </a:fillRef>
          <a:effectRef idx="0">
            <a:schemeClr val="accent1"/>
          </a:effectRef>
          <a:fontRef idx="minor"/>
        </p:style>
      </p:sp>
      <p:sp>
        <p:nvSpPr>
          <p:cNvPr id="399" name="CustomShape 6"/>
          <p:cNvSpPr/>
          <p:nvPr/>
        </p:nvSpPr>
        <p:spPr>
          <a:xfrm>
            <a:off x="6444360" y="4221000"/>
            <a:ext cx="182520" cy="1825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400" name="CustomShape 7"/>
          <p:cNvSpPr/>
          <p:nvPr/>
        </p:nvSpPr>
        <p:spPr>
          <a:xfrm>
            <a:off x="6804360" y="3357000"/>
            <a:ext cx="182520" cy="182520"/>
          </a:xfrm>
          <a:prstGeom prst="ellipse">
            <a:avLst/>
          </a:prstGeom>
          <a:ln>
            <a:noFill/>
          </a:ln>
        </p:spPr>
        <p:style>
          <a:lnRef idx="2">
            <a:schemeClr val="accent1">
              <a:shade val="50000"/>
            </a:schemeClr>
          </a:lnRef>
          <a:fillRef idx="1">
            <a:schemeClr val="accent1"/>
          </a:fillRef>
          <a:effectRef idx="0">
            <a:schemeClr val="accent1"/>
          </a:effectRef>
          <a:fontRef idx="minor"/>
        </p:style>
      </p:sp>
      <p:sp>
        <p:nvSpPr>
          <p:cNvPr id="401" name="CustomShape 8"/>
          <p:cNvSpPr/>
          <p:nvPr/>
        </p:nvSpPr>
        <p:spPr>
          <a:xfrm>
            <a:off x="7956360" y="4005000"/>
            <a:ext cx="182520" cy="1825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402" name="CustomShape 9"/>
          <p:cNvSpPr/>
          <p:nvPr/>
        </p:nvSpPr>
        <p:spPr>
          <a:xfrm>
            <a:off x="7668360" y="1845000"/>
            <a:ext cx="182520" cy="1825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403" name="CustomShape 10"/>
          <p:cNvSpPr/>
          <p:nvPr/>
        </p:nvSpPr>
        <p:spPr>
          <a:xfrm>
            <a:off x="6012000" y="3429000"/>
            <a:ext cx="182520" cy="1825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404" name="CustomShape 11"/>
          <p:cNvSpPr/>
          <p:nvPr/>
        </p:nvSpPr>
        <p:spPr>
          <a:xfrm rot="10800000">
            <a:off x="7884360" y="3717360"/>
            <a:ext cx="575640" cy="360000"/>
          </a:xfrm>
          <a:prstGeom prst="leftRightArrow">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p:style>
      </p:sp>
      <p:pic>
        <p:nvPicPr>
          <p:cNvPr id="405" name="Image 5" descr=""/>
          <p:cNvPicPr/>
          <p:nvPr/>
        </p:nvPicPr>
        <p:blipFill>
          <a:blip r:embed="rId4"/>
          <a:stretch/>
        </p:blipFill>
        <p:spPr>
          <a:xfrm>
            <a:off x="5508000" y="404640"/>
            <a:ext cx="1792800" cy="1007640"/>
          </a:xfrm>
          <a:prstGeom prst="rect">
            <a:avLst/>
          </a:prstGeom>
          <a:ln>
            <a:noFill/>
          </a:ln>
        </p:spPr>
      </p:pic>
      <p:pic>
        <p:nvPicPr>
          <p:cNvPr id="406" name="Image 6" descr=""/>
          <p:cNvPicPr/>
          <p:nvPr/>
        </p:nvPicPr>
        <p:blipFill>
          <a:blip r:embed="rId5"/>
          <a:stretch/>
        </p:blipFill>
        <p:spPr>
          <a:xfrm>
            <a:off x="7302600" y="476640"/>
            <a:ext cx="1792800" cy="1007640"/>
          </a:xfrm>
          <a:prstGeom prst="rect">
            <a:avLst/>
          </a:prstGeom>
          <a:ln>
            <a:noFill/>
          </a:ln>
        </p:spPr>
      </p:pic>
    </p:spTree>
  </p:cSld>
  <p:transition spd="slow">
    <p:dissolve/>
  </p:transition>
  <p:timing>
    <p:tnLst>
      <p:par>
        <p:cTn id="35" dur="indefinite" restart="never" nodeType="tmRoot">
          <p:childTnLst>
            <p:seq>
              <p:cTn id="36" dur="indefinite" nodeType="mainSeq">
                <p:childTnLst>
                  <p:par>
                    <p:cTn id="37" fill="hold">
                      <p:stCondLst>
                        <p:cond delay="0"/>
                      </p:stCondLst>
                      <p:childTnLst>
                        <p:par>
                          <p:cTn id="38" fill="hold">
                            <p:stCondLst>
                              <p:cond delay="0"/>
                            </p:stCondLst>
                            <p:childTnLst>
                              <p:par>
                                <p:cTn id="39" nodeType="withEffect" fill="hold" presetClass="entr" presetID="16" presetSubtype="37">
                                  <p:stCondLst>
                                    <p:cond delay="0"/>
                                  </p:stCondLst>
                                  <p:childTnLst>
                                    <p:set>
                                      <p:cBhvr>
                                        <p:cTn id="40" dur="1" fill="hold">
                                          <p:stCondLst>
                                            <p:cond delay="0"/>
                                          </p:stCondLst>
                                        </p:cTn>
                                        <p:tgtEl>
                                          <p:spTgt spid="404"/>
                                        </p:tgtEl>
                                        <p:attrNameLst>
                                          <p:attrName>style.visibility</p:attrName>
                                        </p:attrNameLst>
                                      </p:cBhvr>
                                      <p:to>
                                        <p:strVal val="visible"/>
                                      </p:to>
                                    </p:set>
                                    <p:animEffect filter="barn(outVertical)" transition="in">
                                      <p:cBhvr additive="repl">
                                        <p:cTn id="41" dur="500"/>
                                        <p:tgtEl>
                                          <p:spTgt spid="404"/>
                                        </p:tgtEl>
                                      </p:cBhvr>
                                    </p:animEffect>
                                  </p:childTnLst>
                                </p:cTn>
                              </p:par>
                              <p:par>
                                <p:cTn id="42" nodeType="withEffect" fill="hold" presetClass="entr" presetID="16" presetSubtype="42">
                                  <p:stCondLst>
                                    <p:cond delay="0"/>
                                  </p:stCondLst>
                                  <p:childTnLst>
                                    <p:set>
                                      <p:cBhvr>
                                        <p:cTn id="43" dur="1" fill="hold">
                                          <p:stCondLst>
                                            <p:cond delay="0"/>
                                          </p:stCondLst>
                                        </p:cTn>
                                        <p:tgtEl>
                                          <p:spTgt spid="396"/>
                                        </p:tgtEl>
                                        <p:attrNameLst>
                                          <p:attrName>style.visibility</p:attrName>
                                        </p:attrNameLst>
                                      </p:cBhvr>
                                      <p:to>
                                        <p:strVal val="visible"/>
                                      </p:to>
                                    </p:set>
                                    <p:animEffect filter="barn(outHorizontal)" transition="in">
                                      <p:cBhvr additive="repl">
                                        <p:cTn id="44" dur="500"/>
                                        <p:tgtEl>
                                          <p:spTgt spid="396"/>
                                        </p:tgtEl>
                                      </p:cBhvr>
                                    </p:animEffect>
                                  </p:childTnLst>
                                </p:cTn>
                              </p:par>
                              <p:par>
                                <p:cTn id="45" nodeType="withEffect" fill="hold" presetClass="entr" presetID="16" presetSubtype="37">
                                  <p:stCondLst>
                                    <p:cond delay="0"/>
                                  </p:stCondLst>
                                  <p:childTnLst>
                                    <p:set>
                                      <p:cBhvr>
                                        <p:cTn id="46" dur="1" fill="hold">
                                          <p:stCondLst>
                                            <p:cond delay="0"/>
                                          </p:stCondLst>
                                        </p:cTn>
                                        <p:tgtEl>
                                          <p:spTgt spid="397"/>
                                        </p:tgtEl>
                                        <p:attrNameLst>
                                          <p:attrName>style.visibility</p:attrName>
                                        </p:attrNameLst>
                                      </p:cBhvr>
                                      <p:to>
                                        <p:strVal val="visible"/>
                                      </p:to>
                                    </p:set>
                                    <p:animEffect filter="barn(outVertical)" transition="in">
                                      <p:cBhvr additive="repl">
                                        <p:cTn id="47" dur="500"/>
                                        <p:tgtEl>
                                          <p:spTgt spid="397"/>
                                        </p:tgtEl>
                                      </p:cBhvr>
                                    </p:animEffect>
                                  </p:childTnLst>
                                </p:cTn>
                              </p:par>
                            </p:childTnLst>
                          </p:cTn>
                        </p:par>
                        <p:par>
                          <p:cTn id="48" fill="hold">
                            <p:stCondLst>
                              <p:cond delay="500"/>
                            </p:stCondLst>
                            <p:childTnLst>
                              <p:par>
                                <p:cTn id="49" nodeType="afterEffect" fill="hold" presetClass="entr" presetID="10">
                                  <p:stCondLst>
                                    <p:cond delay="0"/>
                                  </p:stCondLst>
                                  <p:childTnLst>
                                    <p:set>
                                      <p:cBhvr>
                                        <p:cTn id="50" dur="1" fill="hold">
                                          <p:stCondLst>
                                            <p:cond delay="0"/>
                                          </p:stCondLst>
                                        </p:cTn>
                                        <p:tgtEl>
                                          <p:spTgt spid="398"/>
                                        </p:tgtEl>
                                        <p:attrNameLst>
                                          <p:attrName>style.visibility</p:attrName>
                                        </p:attrNameLst>
                                      </p:cBhvr>
                                      <p:to>
                                        <p:strVal val="visible"/>
                                      </p:to>
                                    </p:set>
                                    <p:animEffect filter="fade" transition="in">
                                      <p:cBhvr additive="repl">
                                        <p:cTn id="51" dur="500"/>
                                        <p:tgtEl>
                                          <p:spTgt spid="398"/>
                                        </p:tgtEl>
                                      </p:cBhvr>
                                    </p:animEffect>
                                  </p:childTnLst>
                                </p:cTn>
                              </p:par>
                            </p:childTnLst>
                          </p:cTn>
                        </p:par>
                        <p:par>
                          <p:cTn id="52" fill="hold">
                            <p:stCondLst>
                              <p:cond delay="1000"/>
                            </p:stCondLst>
                            <p:childTnLst>
                              <p:par>
                                <p:cTn id="53" nodeType="afterEffect" fill="hold" presetClass="path" presetID="42">
                                  <p:stCondLst>
                                    <p:cond delay="0"/>
                                  </p:stCondLst>
                                  <p:childTnLst>
                                    <p:set>
                                      <p:cBhvr>
                                        <p:cTn id="54" dur="1" fill="hold">
                                          <p:stCondLst>
                                            <p:cond delay="19000"/>
                                          </p:stCondLst>
                                        </p:cTn>
                                        <p:tgtEl>
                                          <p:spTgt spid="398"/>
                                        </p:tgtEl>
                                        <p:attrNameLst>
                                          <p:attrName>style.visibility</p:attrName>
                                        </p:attrNameLst>
                                      </p:cBhvr>
                                      <p:to>
                                        <p:strVal val="hidden"/>
                                      </p:to>
                                    </p:set>
                                  </p:childTnLst>
                                </p:cTn>
                              </p:par>
                            </p:childTnLst>
                          </p:cTn>
                        </p:par>
                        <p:par>
                          <p:cTn id="55" fill="hold">
                            <p:stCondLst>
                              <p:cond delay="2500"/>
                            </p:stCondLst>
                            <p:childTnLst>
                              <p:par>
                                <p:cTn id="56" nodeType="afterEffect" fill="hold" presetClass="exit" presetID="10">
                                  <p:stCondLst>
                                    <p:cond delay="0"/>
                                  </p:stCondLst>
                                  <p:childTnLst>
                                    <p:animEffect filter="fade" transition="in">
                                      <p:cBhvr additive="repl">
                                        <p:cTn id="57" dur="500"/>
                                        <p:tgtEl>
                                          <p:spTgt spid="398"/>
                                        </p:tgtEl>
                                      </p:cBhvr>
                                    </p:animEffect>
                                    <p:set>
                                      <p:cBhvr>
                                        <p:cTn id="58" dur="1" fill="hold">
                                          <p:stCondLst>
                                            <p:cond delay="499"/>
                                          </p:stCondLst>
                                        </p:cTn>
                                        <p:tgtEl>
                                          <p:spTgt spid="398"/>
                                        </p:tgtEl>
                                        <p:attrNameLst>
                                          <p:attrName>style.visibility</p:attrName>
                                        </p:attrNameLst>
                                      </p:cBhvr>
                                      <p:to>
                                        <p:strVal val="hidden"/>
                                      </p:to>
                                    </p:set>
                                  </p:childTnLst>
                                </p:cTn>
                              </p:par>
                              <p:par>
                                <p:cTn id="59" nodeType="withEffect" fill="hold" presetClass="entr" presetID="1">
                                  <p:stCondLst>
                                    <p:cond delay="0"/>
                                  </p:stCondLst>
                                  <p:childTnLst>
                                    <p:set>
                                      <p:cBhvr>
                                        <p:cTn id="60" dur="1" fill="hold">
                                          <p:stCondLst>
                                            <p:cond delay="0"/>
                                          </p:stCondLst>
                                        </p:cTn>
                                        <p:tgtEl>
                                          <p:spTgt spid="400"/>
                                        </p:tgtEl>
                                        <p:attrNameLst>
                                          <p:attrName>style.visibility</p:attrName>
                                        </p:attrNameLst>
                                      </p:cBhvr>
                                      <p:to>
                                        <p:strVal val="visible"/>
                                      </p:to>
                                    </p:set>
                                  </p:childTnLst>
                                </p:cTn>
                              </p:par>
                              <p:par>
                                <p:cTn id="61" nodeType="withEffect" fill="hold" presetClass="entr" presetID="1">
                                  <p:stCondLst>
                                    <p:cond delay="0"/>
                                  </p:stCondLst>
                                  <p:childTnLst>
                                    <p:set>
                                      <p:cBhvr>
                                        <p:cTn id="62" dur="1" fill="hold">
                                          <p:stCondLst>
                                            <p:cond delay="0"/>
                                          </p:stCondLst>
                                        </p:cTn>
                                        <p:tgtEl>
                                          <p:spTgt spid="399"/>
                                        </p:tgtEl>
                                        <p:attrNameLst>
                                          <p:attrName>style.visibility</p:attrName>
                                        </p:attrNameLst>
                                      </p:cBhvr>
                                      <p:to>
                                        <p:strVal val="visible"/>
                                      </p:to>
                                    </p:set>
                                  </p:childTnLst>
                                </p:cTn>
                              </p:par>
                              <p:par>
                                <p:cTn id="63" nodeType="withEffect" fill="hold" presetClass="path" presetID="42">
                                  <p:stCondLst>
                                    <p:cond delay="0"/>
                                  </p:stCondLst>
                                  <p:childTnLst/>
                                </p:cTn>
                              </p:par>
                              <p:par>
                                <p:cTn id="64" nodeType="withEffect" fill="hold" presetClass="path" presetID="42">
                                  <p:stCondLst>
                                    <p:cond delay="0"/>
                                  </p:stCondLst>
                                  <p:childTnLst/>
                                </p:cTn>
                              </p:par>
                            </p:childTnLst>
                          </p:cTn>
                        </p:par>
                        <p:par>
                          <p:cTn id="65" fill="hold">
                            <p:stCondLst>
                              <p:cond delay="4000"/>
                            </p:stCondLst>
                            <p:childTnLst>
                              <p:par>
                                <p:cTn id="66" nodeType="afterEffect" fill="hold" presetClass="exit" presetID="10">
                                  <p:stCondLst>
                                    <p:cond delay="0"/>
                                  </p:stCondLst>
                                  <p:childTnLst>
                                    <p:animEffect filter="fade" transition="in">
                                      <p:cBhvr additive="repl">
                                        <p:cTn id="67" dur="250"/>
                                        <p:tgtEl>
                                          <p:spTgt spid="400"/>
                                        </p:tgtEl>
                                      </p:cBhvr>
                                    </p:animEffect>
                                    <p:set>
                                      <p:cBhvr>
                                        <p:cTn id="68" dur="1" fill="hold">
                                          <p:stCondLst>
                                            <p:cond delay="249"/>
                                          </p:stCondLst>
                                        </p:cTn>
                                        <p:tgtEl>
                                          <p:spTgt spid="400"/>
                                        </p:tgtEl>
                                        <p:attrNameLst>
                                          <p:attrName>style.visibility</p:attrName>
                                        </p:attrNameLst>
                                      </p:cBhvr>
                                      <p:to>
                                        <p:strVal val="hidden"/>
                                      </p:to>
                                    </p:set>
                                  </p:childTnLst>
                                </p:cTn>
                              </p:par>
                              <p:par>
                                <p:cTn id="69" nodeType="withEffect" fill="hold" presetClass="exit" presetID="10">
                                  <p:stCondLst>
                                    <p:cond delay="0"/>
                                  </p:stCondLst>
                                  <p:childTnLst>
                                    <p:animEffect filter="fade" transition="in">
                                      <p:cBhvr additive="repl">
                                        <p:cTn id="70" dur="500"/>
                                        <p:tgtEl>
                                          <p:spTgt spid="399"/>
                                        </p:tgtEl>
                                      </p:cBhvr>
                                    </p:animEffect>
                                    <p:set>
                                      <p:cBhvr>
                                        <p:cTn id="71" dur="1" fill="hold">
                                          <p:stCondLst>
                                            <p:cond delay="499"/>
                                          </p:stCondLst>
                                        </p:cTn>
                                        <p:tgtEl>
                                          <p:spTgt spid="399"/>
                                        </p:tgtEl>
                                        <p:attrNameLst>
                                          <p:attrName>style.visibility</p:attrName>
                                        </p:attrNameLst>
                                      </p:cBhvr>
                                      <p:to>
                                        <p:strVal val="hidden"/>
                                      </p:to>
                                    </p:set>
                                  </p:childTnLst>
                                </p:cTn>
                              </p:par>
                              <p:par>
                                <p:cTn id="72" nodeType="withEffect" fill="hold" presetClass="entr" presetID="10">
                                  <p:stCondLst>
                                    <p:cond delay="0"/>
                                  </p:stCondLst>
                                  <p:childTnLst>
                                    <p:set>
                                      <p:cBhvr>
                                        <p:cTn id="73" dur="1" fill="hold">
                                          <p:stCondLst>
                                            <p:cond delay="0"/>
                                          </p:stCondLst>
                                        </p:cTn>
                                        <p:tgtEl>
                                          <p:spTgt spid="401"/>
                                        </p:tgtEl>
                                        <p:attrNameLst>
                                          <p:attrName>style.visibility</p:attrName>
                                        </p:attrNameLst>
                                      </p:cBhvr>
                                      <p:to>
                                        <p:strVal val="visible"/>
                                      </p:to>
                                    </p:set>
                                    <p:animEffect filter="fade" transition="in">
                                      <p:cBhvr additive="repl">
                                        <p:cTn id="74" dur="250"/>
                                        <p:tgtEl>
                                          <p:spTgt spid="401"/>
                                        </p:tgtEl>
                                      </p:cBhvr>
                                    </p:animEffect>
                                  </p:childTnLst>
                                </p:cTn>
                              </p:par>
                            </p:childTnLst>
                          </p:cTn>
                        </p:par>
                        <p:par>
                          <p:cTn id="75" fill="hold">
                            <p:stCondLst>
                              <p:cond delay="4500"/>
                            </p:stCondLst>
                            <p:childTnLst>
                              <p:par>
                                <p:cTn id="76" nodeType="afterEffect" fill="hold" presetClass="path" presetID="42">
                                  <p:stCondLst>
                                    <p:cond delay="0"/>
                                  </p:stCondLst>
                                  <p:childTnLst>
                                    <p:set>
                                      <p:cBhvr>
                                        <p:cTn id="77" dur="1" fill="hold">
                                          <p:stCondLst>
                                            <p:cond delay="44000"/>
                                          </p:stCondLst>
                                        </p:cTn>
                                        <p:tgtEl>
                                          <p:spTgt spid="401"/>
                                        </p:tgtEl>
                                        <p:attrNameLst>
                                          <p:attrName>style.visibility</p:attrName>
                                        </p:attrNameLst>
                                      </p:cBhvr>
                                      <p:to>
                                        <p:strVal val="hidden"/>
                                      </p:to>
                                    </p:set>
                                  </p:childTnLst>
                                </p:cTn>
                              </p:par>
                            </p:childTnLst>
                          </p:cTn>
                        </p:par>
                        <p:par>
                          <p:cTn id="78" fill="hold">
                            <p:stCondLst>
                              <p:cond delay="6000"/>
                            </p:stCondLst>
                            <p:childTnLst>
                              <p:par>
                                <p:cTn id="79" nodeType="afterEffect" fill="hold" presetClass="exit" presetID="10">
                                  <p:stCondLst>
                                    <p:cond delay="0"/>
                                  </p:stCondLst>
                                  <p:childTnLst>
                                    <p:animEffect filter="fade" transition="in">
                                      <p:cBhvr additive="repl">
                                        <p:cTn id="80" dur="500"/>
                                        <p:tgtEl>
                                          <p:spTgt spid="401"/>
                                        </p:tgtEl>
                                      </p:cBhvr>
                                    </p:animEffect>
                                    <p:set>
                                      <p:cBhvr>
                                        <p:cTn id="81" dur="1" fill="hold">
                                          <p:stCondLst>
                                            <p:cond delay="499"/>
                                          </p:stCondLst>
                                        </p:cTn>
                                        <p:tgtEl>
                                          <p:spTgt spid="401"/>
                                        </p:tgtEl>
                                        <p:attrNameLst>
                                          <p:attrName>style.visibility</p:attrName>
                                        </p:attrNameLst>
                                      </p:cBhvr>
                                      <p:to>
                                        <p:strVal val="hidden"/>
                                      </p:to>
                                    </p:set>
                                  </p:childTnLst>
                                </p:cTn>
                              </p:par>
                              <p:par>
                                <p:cTn id="82" nodeType="withEffect" fill="hold" presetClass="entr" presetID="1">
                                  <p:stCondLst>
                                    <p:cond delay="0"/>
                                  </p:stCondLst>
                                  <p:childTnLst>
                                    <p:set>
                                      <p:cBhvr>
                                        <p:cTn id="83" dur="1" fill="hold">
                                          <p:stCondLst>
                                            <p:cond delay="0"/>
                                          </p:stCondLst>
                                        </p:cTn>
                                        <p:tgtEl>
                                          <p:spTgt spid="402"/>
                                        </p:tgtEl>
                                        <p:attrNameLst>
                                          <p:attrName>style.visibility</p:attrName>
                                        </p:attrNameLst>
                                      </p:cBhvr>
                                      <p:to>
                                        <p:strVal val="visible"/>
                                      </p:to>
                                    </p:set>
                                  </p:childTnLst>
                                </p:cTn>
                              </p:par>
                              <p:par>
                                <p:cTn id="84" nodeType="withEffect" fill="hold" presetClass="entr" presetID="1">
                                  <p:stCondLst>
                                    <p:cond delay="0"/>
                                  </p:stCondLst>
                                  <p:childTnLst>
                                    <p:set>
                                      <p:cBhvr>
                                        <p:cTn id="85" dur="1" fill="hold">
                                          <p:stCondLst>
                                            <p:cond delay="0"/>
                                          </p:stCondLst>
                                        </p:cTn>
                                        <p:tgtEl>
                                          <p:spTgt spid="403"/>
                                        </p:tgtEl>
                                        <p:attrNameLst>
                                          <p:attrName>style.visibility</p:attrName>
                                        </p:attrNameLst>
                                      </p:cBhvr>
                                      <p:to>
                                        <p:strVal val="visible"/>
                                      </p:to>
                                    </p:set>
                                  </p:childTnLst>
                                </p:cTn>
                              </p:par>
                              <p:par>
                                <p:cTn id="86" nodeType="withEffect" fill="hold" presetClass="path" presetID="42">
                                  <p:stCondLst>
                                    <p:cond delay="0"/>
                                  </p:stCondLst>
                                  <p:childTnLst/>
                                </p:cTn>
                              </p:par>
                              <p:par>
                                <p:cTn id="87" nodeType="withEffect" fill="hold" presetClass="path" presetID="42">
                                  <p:stCondLst>
                                    <p:cond delay="0"/>
                                  </p:stCondLst>
                                  <p:childTnLst/>
                                </p:cTn>
                              </p:par>
                            </p:childTnLst>
                          </p:cTn>
                        </p:par>
                        <p:par>
                          <p:cTn id="88" fill="hold">
                            <p:stCondLst>
                              <p:cond delay="7500"/>
                            </p:stCondLst>
                            <p:childTnLst>
                              <p:par>
                                <p:cTn id="89" nodeType="afterEffect" fill="hold" presetClass="exit" presetID="10">
                                  <p:stCondLst>
                                    <p:cond delay="0"/>
                                  </p:stCondLst>
                                  <p:childTnLst>
                                    <p:animEffect filter="fade" transition="in">
                                      <p:cBhvr additive="repl">
                                        <p:cTn id="90" dur="500"/>
                                        <p:tgtEl>
                                          <p:spTgt spid="403"/>
                                        </p:tgtEl>
                                      </p:cBhvr>
                                    </p:animEffect>
                                    <p:set>
                                      <p:cBhvr>
                                        <p:cTn id="91" dur="1" fill="hold">
                                          <p:stCondLst>
                                            <p:cond delay="499"/>
                                          </p:stCondLst>
                                        </p:cTn>
                                        <p:tgtEl>
                                          <p:spTgt spid="403"/>
                                        </p:tgtEl>
                                        <p:attrNameLst>
                                          <p:attrName>style.visibility</p:attrName>
                                        </p:attrNameLst>
                                      </p:cBhvr>
                                      <p:to>
                                        <p:strVal val="hidden"/>
                                      </p:to>
                                    </p:set>
                                  </p:childTnLst>
                                </p:cTn>
                              </p:par>
                              <p:par>
                                <p:cTn id="92" nodeType="withEffect" fill="hold" presetClass="exit" presetID="10">
                                  <p:stCondLst>
                                    <p:cond delay="0"/>
                                  </p:stCondLst>
                                  <p:childTnLst>
                                    <p:animEffect filter="fade" transition="in">
                                      <p:cBhvr additive="repl">
                                        <p:cTn id="93" dur="500"/>
                                        <p:tgtEl>
                                          <p:spTgt spid="402"/>
                                        </p:tgtEl>
                                      </p:cBhvr>
                                    </p:animEffect>
                                    <p:set>
                                      <p:cBhvr>
                                        <p:cTn id="94" dur="1" fill="hold">
                                          <p:stCondLst>
                                            <p:cond delay="499"/>
                                          </p:stCondLst>
                                        </p:cTn>
                                        <p:tgtEl>
                                          <p:spTgt spid="402"/>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bg>
      <p:bgPr>
        <a:blipFill>
          <a:blip r:embed="rId1"/>
          <a:stretch>
            <a:fillRect/>
          </a:stretch>
        </a:blipFill>
      </p:bgPr>
    </p:bg>
    <p:spTree>
      <p:nvGrpSpPr>
        <p:cNvPr id="1" name=""/>
        <p:cNvGrpSpPr/>
        <p:nvPr/>
      </p:nvGrpSpPr>
      <p:grpSpPr>
        <a:xfrm>
          <a:off x="0" y="0"/>
          <a:ext cx="0" cy="0"/>
          <a:chOff x="0" y="0"/>
          <a:chExt cx="0" cy="0"/>
        </a:xfrm>
      </p:grpSpPr>
      <p:sp>
        <p:nvSpPr>
          <p:cNvPr id="407" name="CustomShape 1"/>
          <p:cNvSpPr/>
          <p:nvPr/>
        </p:nvSpPr>
        <p:spPr>
          <a:xfrm>
            <a:off x="107640" y="1219320"/>
            <a:ext cx="5040360" cy="5521680"/>
          </a:xfrm>
          <a:prstGeom prst="rect">
            <a:avLst/>
          </a:prstGeom>
          <a:noFill/>
          <a:ln>
            <a:noFill/>
          </a:ln>
        </p:spPr>
        <p:style>
          <a:lnRef idx="0"/>
          <a:fillRef idx="0"/>
          <a:effectRef idx="0"/>
          <a:fontRef idx="minor"/>
        </p:style>
        <p:txBody>
          <a:bodyPr rIns="90000" tIns="45000" bIns="45000"/>
          <a:p>
            <a:pPr>
              <a:lnSpc>
                <a:spcPct val="100000"/>
              </a:lnSpc>
            </a:pPr>
            <a:r>
              <a:rPr lang="fr-CA" sz="1800" spc="-1" strike="noStrike">
                <a:solidFill>
                  <a:srgbClr val="262626"/>
                </a:solidFill>
                <a:uFill>
                  <a:solidFill>
                    <a:srgbClr val="ffffff"/>
                  </a:solidFill>
                </a:uFill>
                <a:latin typeface="Calibri"/>
              </a:rPr>
              <a:t>La question du profilage criminel: une technique policière qui est passée du crime déjà commis à un usage prospectif</a:t>
            </a:r>
            <a:endParaRPr lang="fr-CA" sz="1800" spc="-1" strike="noStrike">
              <a:solidFill>
                <a:srgbClr val="000000"/>
              </a:solidFill>
              <a:uFill>
                <a:solidFill>
                  <a:srgbClr val="ffffff"/>
                </a:solidFill>
              </a:uFill>
              <a:latin typeface="Arial"/>
            </a:endParaRPr>
          </a:p>
          <a:p>
            <a:pPr marL="457200">
              <a:lnSpc>
                <a:spcPct val="100000"/>
              </a:lnSpc>
            </a:pPr>
            <a:r>
              <a:rPr lang="fr-CA" sz="1800" spc="-1" strike="noStrike">
                <a:solidFill>
                  <a:srgbClr val="262626"/>
                </a:solidFill>
                <a:uFill>
                  <a:solidFill>
                    <a:srgbClr val="ffffff"/>
                  </a:solidFill>
                </a:uFill>
                <a:latin typeface="Calibri"/>
              </a:rPr>
              <a:t>Justifie une surveillance accrue, les interpellations, les fouilles AVANT qu’aucun méfait n’ait été commis – risque de dérive, mais levier pour rejeter l’existence du profilage</a:t>
            </a:r>
            <a:endParaRPr lang="fr-CA" sz="1800" spc="-1" strike="noStrike">
              <a:solidFill>
                <a:srgbClr val="000000"/>
              </a:solidFill>
              <a:uFill>
                <a:solidFill>
                  <a:srgbClr val="ffffff"/>
                </a:solidFill>
              </a:uFill>
              <a:latin typeface="Arial"/>
            </a:endParaRPr>
          </a:p>
          <a:p>
            <a:pPr>
              <a:lnSpc>
                <a:spcPct val="100000"/>
              </a:lnSpc>
            </a:pPr>
            <a:r>
              <a:rPr lang="fr-CA" sz="1800" spc="-1" strike="noStrike">
                <a:solidFill>
                  <a:srgbClr val="262626"/>
                </a:solidFill>
                <a:uFill>
                  <a:solidFill>
                    <a:srgbClr val="ffffff"/>
                  </a:solidFill>
                </a:uFill>
                <a:latin typeface="Calibri"/>
              </a:rPr>
              <a:t>Une utilisation contestée:</a:t>
            </a:r>
            <a:endParaRPr lang="fr-CA" sz="1800" spc="-1" strike="noStrike">
              <a:solidFill>
                <a:srgbClr val="000000"/>
              </a:solidFill>
              <a:uFill>
                <a:solidFill>
                  <a:srgbClr val="ffffff"/>
                </a:solidFill>
              </a:uFill>
              <a:latin typeface="Arial"/>
            </a:endParaRPr>
          </a:p>
          <a:p>
            <a:pPr marL="457200">
              <a:lnSpc>
                <a:spcPct val="100000"/>
              </a:lnSpc>
            </a:pPr>
            <a:r>
              <a:rPr lang="fr-CA" sz="1800" spc="-1" strike="noStrike">
                <a:solidFill>
                  <a:srgbClr val="262626"/>
                </a:solidFill>
                <a:uFill>
                  <a:solidFill>
                    <a:srgbClr val="ffffff"/>
                  </a:solidFill>
                </a:uFill>
                <a:latin typeface="Calibri"/>
              </a:rPr>
              <a:t>1998: rapport de la LDL qui mentionne l’existence de pratiques sélectives</a:t>
            </a:r>
            <a:endParaRPr lang="fr-CA" sz="1800" spc="-1" strike="noStrike">
              <a:solidFill>
                <a:srgbClr val="000000"/>
              </a:solidFill>
              <a:uFill>
                <a:solidFill>
                  <a:srgbClr val="ffffff"/>
                </a:solidFill>
              </a:uFill>
              <a:latin typeface="Arial"/>
            </a:endParaRPr>
          </a:p>
          <a:p>
            <a:pPr marL="457200">
              <a:lnSpc>
                <a:spcPct val="100000"/>
              </a:lnSpc>
            </a:pPr>
            <a:r>
              <a:rPr lang="fr-CA" sz="1800" spc="-1" strike="noStrike">
                <a:solidFill>
                  <a:srgbClr val="262626"/>
                </a:solidFill>
                <a:uFill>
                  <a:solidFill>
                    <a:srgbClr val="ffffff"/>
                  </a:solidFill>
                </a:uFill>
                <a:latin typeface="Calibri"/>
              </a:rPr>
              <a:t>Recours collectif de la CDPDJ en 2003 à la suite d’une arrestation de masse: définition du profilage politique (débouté)</a:t>
            </a:r>
            <a:endParaRPr lang="fr-CA" sz="1800" spc="-1" strike="noStrike">
              <a:solidFill>
                <a:srgbClr val="000000"/>
              </a:solidFill>
              <a:uFill>
                <a:solidFill>
                  <a:srgbClr val="ffffff"/>
                </a:solidFill>
              </a:uFill>
              <a:latin typeface="Arial"/>
            </a:endParaRPr>
          </a:p>
          <a:p>
            <a:pPr marL="457200">
              <a:lnSpc>
                <a:spcPct val="100000"/>
              </a:lnSpc>
            </a:pPr>
            <a:r>
              <a:rPr lang="fr-CA" sz="1800" spc="-1" strike="noStrike">
                <a:solidFill>
                  <a:srgbClr val="262626"/>
                </a:solidFill>
                <a:uFill>
                  <a:solidFill>
                    <a:srgbClr val="ffffff"/>
                  </a:solidFill>
                </a:uFill>
                <a:latin typeface="Calibri"/>
              </a:rPr>
              <a:t>Lucie Lemonde (2010), définition du profilage politique</a:t>
            </a:r>
            <a:endParaRPr lang="fr-CA" sz="1800" spc="-1" strike="noStrike">
              <a:solidFill>
                <a:srgbClr val="000000"/>
              </a:solidFill>
              <a:uFill>
                <a:solidFill>
                  <a:srgbClr val="ffffff"/>
                </a:solidFill>
              </a:uFill>
              <a:latin typeface="Arial"/>
            </a:endParaRPr>
          </a:p>
          <a:p>
            <a:pPr marL="457200">
              <a:lnSpc>
                <a:spcPct val="100000"/>
              </a:lnSpc>
            </a:pPr>
            <a:r>
              <a:rPr lang="fr-CA" sz="1800" spc="-1" strike="noStrike">
                <a:solidFill>
                  <a:srgbClr val="262626"/>
                </a:solidFill>
                <a:uFill>
                  <a:solidFill>
                    <a:srgbClr val="ffffff"/>
                  </a:solidFill>
                </a:uFill>
                <a:latin typeface="Calibri"/>
              </a:rPr>
              <a:t>Plainte contre le SPVM auprès de la CDPDJ (GAMMA) – déboutée</a:t>
            </a:r>
            <a:endParaRPr lang="fr-CA" sz="1800" spc="-1" strike="noStrike">
              <a:solidFill>
                <a:srgbClr val="000000"/>
              </a:solidFill>
              <a:uFill>
                <a:solidFill>
                  <a:srgbClr val="ffffff"/>
                </a:solidFill>
              </a:uFill>
              <a:latin typeface="Arial"/>
            </a:endParaRPr>
          </a:p>
          <a:p>
            <a:pPr marL="457200">
              <a:lnSpc>
                <a:spcPct val="100000"/>
              </a:lnSpc>
            </a:pPr>
            <a:r>
              <a:rPr lang="fr-CA" sz="1800" spc="-1" strike="noStrike">
                <a:solidFill>
                  <a:srgbClr val="262626"/>
                </a:solidFill>
                <a:uFill>
                  <a:solidFill>
                    <a:srgbClr val="ffffff"/>
                  </a:solidFill>
                </a:uFill>
                <a:latin typeface="Calibri"/>
              </a:rPr>
              <a:t>Contexte de 2012 au Québec: la notion circule dans les médias</a:t>
            </a:r>
            <a:endParaRPr lang="fr-CA" sz="1800" spc="-1" strike="noStrike">
              <a:solidFill>
                <a:srgbClr val="000000"/>
              </a:solidFill>
              <a:uFill>
                <a:solidFill>
                  <a:srgbClr val="ffffff"/>
                </a:solidFill>
              </a:uFill>
              <a:latin typeface="Arial"/>
            </a:endParaRPr>
          </a:p>
          <a:p>
            <a:pPr marL="457200">
              <a:lnSpc>
                <a:spcPct val="100000"/>
              </a:lnSpc>
            </a:pPr>
            <a:r>
              <a:rPr lang="fr-CA" sz="1800" spc="-1" strike="noStrike">
                <a:solidFill>
                  <a:srgbClr val="262626"/>
                </a:solidFill>
                <a:uFill>
                  <a:solidFill>
                    <a:srgbClr val="ffffff"/>
                  </a:solidFill>
                </a:uFill>
                <a:latin typeface="Calibri"/>
              </a:rPr>
              <a:t>Arrestations de masse en 2012: recours collectif évoquant le profilage politique</a:t>
            </a:r>
            <a:endParaRPr lang="fr-CA" sz="1800" spc="-1" strike="noStrike">
              <a:solidFill>
                <a:srgbClr val="000000"/>
              </a:solidFill>
              <a:uFill>
                <a:solidFill>
                  <a:srgbClr val="ffffff"/>
                </a:solidFill>
              </a:uFill>
              <a:latin typeface="Arial"/>
            </a:endParaRPr>
          </a:p>
          <a:p>
            <a:pPr marL="457200">
              <a:lnSpc>
                <a:spcPct val="100000"/>
              </a:lnSpc>
            </a:pPr>
            <a:r>
              <a:rPr lang="fr-CA" sz="1800" spc="-1" strike="noStrike">
                <a:solidFill>
                  <a:srgbClr val="262626"/>
                </a:solidFill>
                <a:uFill>
                  <a:solidFill>
                    <a:srgbClr val="ffffff"/>
                  </a:solidFill>
                </a:uFill>
                <a:latin typeface="Calibri"/>
              </a:rPr>
              <a:t>Francis Dupuis-Déri (2014) définition du profilage politique – Politique et Sociétés</a:t>
            </a:r>
            <a:endParaRPr lang="fr-CA" sz="1800" spc="-1" strike="noStrike">
              <a:solidFill>
                <a:srgbClr val="000000"/>
              </a:solidFill>
              <a:uFill>
                <a:solidFill>
                  <a:srgbClr val="ffffff"/>
                </a:solidFill>
              </a:uFill>
              <a:latin typeface="Arial"/>
            </a:endParaRPr>
          </a:p>
          <a:p>
            <a:pPr marL="457200">
              <a:lnSpc>
                <a:spcPct val="100000"/>
              </a:lnSpc>
            </a:pPr>
            <a:r>
              <a:rPr lang="fr-CA" sz="1800" spc="-1" strike="noStrike">
                <a:solidFill>
                  <a:srgbClr val="262626"/>
                </a:solidFill>
                <a:uFill>
                  <a:solidFill>
                    <a:srgbClr val="ffffff"/>
                  </a:solidFill>
                </a:uFill>
                <a:latin typeface="Calibri"/>
              </a:rPr>
              <a:t>3 juillet 2015: La CDPDJ dépose une poursuite  devant le Tribunal des droits de la personne – première cause de profilage fondé sur les convictions politiques</a:t>
            </a:r>
            <a:endParaRPr lang="fr-CA" sz="1800" spc="-1" strike="noStrike">
              <a:solidFill>
                <a:srgbClr val="000000"/>
              </a:solidFill>
              <a:uFill>
                <a:solidFill>
                  <a:srgbClr val="ffffff"/>
                </a:solidFill>
              </a:uFill>
              <a:latin typeface="Arial"/>
            </a:endParaRPr>
          </a:p>
        </p:txBody>
      </p:sp>
      <p:sp>
        <p:nvSpPr>
          <p:cNvPr id="408" name="TextShape 2"/>
          <p:cNvSpPr txBox="1"/>
          <p:nvPr/>
        </p:nvSpPr>
        <p:spPr>
          <a:xfrm>
            <a:off x="436320" y="76320"/>
            <a:ext cx="8402760" cy="685440"/>
          </a:xfrm>
          <a:prstGeom prst="rect">
            <a:avLst/>
          </a:prstGeom>
          <a:noFill/>
          <a:ln>
            <a:noFill/>
          </a:ln>
        </p:spPr>
        <p:txBody>
          <a:bodyPr bIns="0" anchor="ctr"/>
          <a:p>
            <a:pPr>
              <a:lnSpc>
                <a:spcPct val="100000"/>
              </a:lnSpc>
            </a:pPr>
            <a:r>
              <a:rPr lang="fr-FR" sz="3000" spc="-1" strike="noStrike">
                <a:solidFill>
                  <a:srgbClr val="474747"/>
                </a:solidFill>
                <a:uFill>
                  <a:solidFill>
                    <a:srgbClr val="ffffff"/>
                  </a:solidFill>
                </a:uFill>
                <a:latin typeface="Calibri"/>
              </a:rPr>
              <a:t>Barrières et opportunités</a:t>
            </a:r>
            <a:endParaRPr lang="fr-FR" sz="1800" spc="-1" strike="noStrike">
              <a:solidFill>
                <a:srgbClr val="262626"/>
              </a:solidFill>
              <a:uFill>
                <a:solidFill>
                  <a:srgbClr val="ffffff"/>
                </a:solidFill>
              </a:uFill>
              <a:latin typeface="Calibri"/>
            </a:endParaRPr>
          </a:p>
        </p:txBody>
      </p:sp>
      <p:pic>
        <p:nvPicPr>
          <p:cNvPr id="409" name="Image 2" descr=""/>
          <p:cNvPicPr/>
          <p:nvPr/>
        </p:nvPicPr>
        <p:blipFill>
          <a:blip r:embed="rId2"/>
          <a:stretch/>
        </p:blipFill>
        <p:spPr>
          <a:xfrm>
            <a:off x="5231880" y="3717000"/>
            <a:ext cx="3911760" cy="1715400"/>
          </a:xfrm>
          <a:prstGeom prst="rect">
            <a:avLst/>
          </a:prstGeom>
          <a:ln>
            <a:noFill/>
          </a:ln>
        </p:spPr>
      </p:pic>
      <p:pic>
        <p:nvPicPr>
          <p:cNvPr id="410" name="Image 3" descr=""/>
          <p:cNvPicPr/>
          <p:nvPr/>
        </p:nvPicPr>
        <p:blipFill>
          <a:blip r:embed="rId3"/>
          <a:stretch/>
        </p:blipFill>
        <p:spPr>
          <a:xfrm>
            <a:off x="5220000" y="908640"/>
            <a:ext cx="3829320" cy="1459800"/>
          </a:xfrm>
          <a:prstGeom prst="rect">
            <a:avLst/>
          </a:prstGeom>
          <a:ln>
            <a:noFill/>
          </a:ln>
        </p:spPr>
      </p:pic>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1" name="CustomShape 1"/>
          <p:cNvSpPr/>
          <p:nvPr/>
        </p:nvSpPr>
        <p:spPr>
          <a:xfrm>
            <a:off x="-3240" y="3501000"/>
            <a:ext cx="7668000" cy="1439640"/>
          </a:xfrm>
          <a:prstGeom prst="rect">
            <a:avLst/>
          </a:prstGeom>
          <a:noFill/>
          <a:ln>
            <a:noFill/>
          </a:ln>
        </p:spPr>
        <p:style>
          <a:lnRef idx="0"/>
          <a:fillRef idx="0"/>
          <a:effectRef idx="0"/>
          <a:fontRef idx="minor"/>
        </p:style>
        <p:txBody>
          <a:bodyPr anchor="ctr"/>
          <a:p>
            <a:pPr>
              <a:lnSpc>
                <a:spcPct val="87000"/>
              </a:lnSpc>
            </a:pPr>
            <a:r>
              <a:rPr b="1" lang="fr-CA" sz="2000" spc="-1" strike="noStrike">
                <a:solidFill>
                  <a:srgbClr val="92d050"/>
                </a:solidFill>
                <a:uFill>
                  <a:solidFill>
                    <a:srgbClr val="ffffff"/>
                  </a:solidFill>
                </a:uFill>
                <a:latin typeface="Arial"/>
              </a:rPr>
              <a:t>En contexte de dérive sécuriatire, peut-on dénoncer le profilage politique instituionnalisée ?</a:t>
            </a:r>
            <a:endParaRPr lang="fr-CA" sz="1800" spc="-1" strike="noStrike">
              <a:solidFill>
                <a:srgbClr val="000000"/>
              </a:solidFill>
              <a:uFill>
                <a:solidFill>
                  <a:srgbClr val="ffffff"/>
                </a:solidFill>
              </a:uFill>
              <a:latin typeface="Arial"/>
            </a:endParaRPr>
          </a:p>
        </p:txBody>
      </p:sp>
      <p:pic>
        <p:nvPicPr>
          <p:cNvPr id="412" name="Picture 6" descr=""/>
          <p:cNvPicPr/>
          <p:nvPr/>
        </p:nvPicPr>
        <p:blipFill>
          <a:blip r:embed="rId1"/>
          <a:stretch/>
        </p:blipFill>
        <p:spPr>
          <a:xfrm>
            <a:off x="20520" y="20520"/>
            <a:ext cx="3498120" cy="2824920"/>
          </a:xfrm>
          <a:prstGeom prst="rect">
            <a:avLst/>
          </a:prstGeom>
          <a:ln>
            <a:noFill/>
          </a:ln>
        </p:spPr>
      </p:pic>
      <p:pic>
        <p:nvPicPr>
          <p:cNvPr id="413" name="Picture 7" descr=""/>
          <p:cNvPicPr/>
          <p:nvPr/>
        </p:nvPicPr>
        <p:blipFill>
          <a:blip r:embed="rId2"/>
          <a:stretch/>
        </p:blipFill>
        <p:spPr>
          <a:xfrm>
            <a:off x="3503520" y="20520"/>
            <a:ext cx="5623920" cy="2825280"/>
          </a:xfrm>
          <a:prstGeom prst="rect">
            <a:avLst/>
          </a:prstGeom>
          <a:ln>
            <a:noFill/>
          </a:ln>
        </p:spPr>
      </p:pic>
      <p:pic>
        <p:nvPicPr>
          <p:cNvPr id="414" name="Picture 8" descr=""/>
          <p:cNvPicPr/>
          <p:nvPr/>
        </p:nvPicPr>
        <p:blipFill>
          <a:blip r:embed="rId3"/>
          <a:stretch/>
        </p:blipFill>
        <p:spPr>
          <a:xfrm>
            <a:off x="0" y="2781000"/>
            <a:ext cx="7668720" cy="2296080"/>
          </a:xfrm>
          <a:prstGeom prst="rect">
            <a:avLst/>
          </a:prstGeom>
          <a:ln>
            <a:noFill/>
          </a:ln>
        </p:spPr>
      </p:pic>
      <p:pic>
        <p:nvPicPr>
          <p:cNvPr id="415" name="Picture 9" descr=""/>
          <p:cNvPicPr/>
          <p:nvPr/>
        </p:nvPicPr>
        <p:blipFill>
          <a:blip r:embed="rId4"/>
          <a:stretch/>
        </p:blipFill>
        <p:spPr>
          <a:xfrm>
            <a:off x="7662240" y="2819520"/>
            <a:ext cx="1460880" cy="2293560"/>
          </a:xfrm>
          <a:prstGeom prst="rect">
            <a:avLst/>
          </a:prstGeom>
          <a:ln>
            <a:noFill/>
          </a:ln>
        </p:spPr>
      </p:pic>
      <p:sp>
        <p:nvSpPr>
          <p:cNvPr id="416" name="CustomShape 2"/>
          <p:cNvSpPr/>
          <p:nvPr/>
        </p:nvSpPr>
        <p:spPr>
          <a:xfrm>
            <a:off x="8755200" y="2469600"/>
            <a:ext cx="304560" cy="15192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p:style>
      </p:sp>
      <p:pic>
        <p:nvPicPr>
          <p:cNvPr id="417" name="Picture 10" descr=""/>
          <p:cNvPicPr/>
          <p:nvPr/>
        </p:nvPicPr>
        <p:blipFill>
          <a:blip r:embed="rId5"/>
          <a:stretch/>
        </p:blipFill>
        <p:spPr>
          <a:xfrm>
            <a:off x="24120" y="5089680"/>
            <a:ext cx="9097920" cy="1737000"/>
          </a:xfrm>
          <a:prstGeom prst="rect">
            <a:avLst/>
          </a:prstGeom>
          <a:ln>
            <a:noFill/>
          </a:ln>
        </p:spPr>
      </p:pic>
      <p:sp>
        <p:nvSpPr>
          <p:cNvPr id="418" name="CustomShape 3"/>
          <p:cNvSpPr/>
          <p:nvPr/>
        </p:nvSpPr>
        <p:spPr>
          <a:xfrm>
            <a:off x="0" y="5181480"/>
            <a:ext cx="45360" cy="1676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419" name="CustomShape 4"/>
          <p:cNvSpPr/>
          <p:nvPr/>
        </p:nvSpPr>
        <p:spPr>
          <a:xfrm rot="5400000">
            <a:off x="4538160" y="2251440"/>
            <a:ext cx="68040" cy="914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420" name="CustomShape 5"/>
          <p:cNvSpPr/>
          <p:nvPr/>
        </p:nvSpPr>
        <p:spPr>
          <a:xfrm>
            <a:off x="9098280" y="5158800"/>
            <a:ext cx="45360" cy="1676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421" name="CustomShape 6"/>
          <p:cNvSpPr/>
          <p:nvPr/>
        </p:nvSpPr>
        <p:spPr>
          <a:xfrm>
            <a:off x="107640" y="44640"/>
            <a:ext cx="5760360" cy="1295640"/>
          </a:xfrm>
          <a:prstGeom prst="rect">
            <a:avLst/>
          </a:prstGeom>
          <a:noFill/>
          <a:ln>
            <a:noFill/>
          </a:ln>
        </p:spPr>
        <p:style>
          <a:lnRef idx="0"/>
          <a:fillRef idx="0"/>
          <a:effectRef idx="0"/>
          <a:fontRef idx="minor"/>
        </p:style>
        <p:txBody>
          <a:bodyPr anchor="ctr"/>
          <a:p>
            <a:pPr>
              <a:lnSpc>
                <a:spcPct val="87000"/>
              </a:lnSpc>
            </a:pPr>
            <a:r>
              <a:rPr lang="fr-CA" sz="5600" spc="-1" strike="noStrike">
                <a:solidFill>
                  <a:srgbClr val="262626"/>
                </a:solidFill>
                <a:uFill>
                  <a:solidFill>
                    <a:srgbClr val="ffffff"/>
                  </a:solidFill>
                </a:uFill>
                <a:latin typeface="Calibri"/>
              </a:rPr>
              <a:t>
</a:t>
            </a:r>
            <a:r>
              <a:rPr lang="fr-CA" sz="5600" spc="-1" strike="noStrike">
                <a:solidFill>
                  <a:srgbClr val="ffffff"/>
                </a:solidFill>
                <a:uFill>
                  <a:solidFill>
                    <a:srgbClr val="ffffff"/>
                  </a:solidFill>
                </a:uFill>
                <a:latin typeface="Calibri"/>
              </a:rPr>
              <a:t>En guise de conclusion</a:t>
            </a:r>
            <a:endParaRPr lang="fr-CA" sz="4400" spc="-1" strike="noStrike">
              <a:solidFill>
                <a:srgbClr val="000000"/>
              </a:solidFill>
              <a:uFill>
                <a:solidFill>
                  <a:srgbClr val="ffffff"/>
                </a:solidFill>
              </a:uFill>
              <a:latin typeface="Arial"/>
            </a:endParaRPr>
          </a:p>
        </p:txBody>
      </p:sp>
      <p:sp>
        <p:nvSpPr>
          <p:cNvPr id="422" name="CustomShape 7"/>
          <p:cNvSpPr/>
          <p:nvPr/>
        </p:nvSpPr>
        <p:spPr>
          <a:xfrm>
            <a:off x="3996000" y="27000"/>
            <a:ext cx="4571640" cy="2010600"/>
          </a:xfrm>
          <a:prstGeom prst="rect">
            <a:avLst/>
          </a:prstGeom>
          <a:noFill/>
          <a:ln>
            <a:noFill/>
          </a:ln>
        </p:spPr>
        <p:style>
          <a:lnRef idx="0"/>
          <a:fillRef idx="0"/>
          <a:effectRef idx="0"/>
          <a:fontRef idx="minor"/>
        </p:style>
        <p:txBody>
          <a:bodyPr lIns="90000" rIns="90000" tIns="45000" bIns="45000"/>
          <a:p>
            <a:pPr>
              <a:lnSpc>
                <a:spcPct val="100000"/>
              </a:lnSpc>
            </a:pPr>
            <a:r>
              <a:rPr lang="fr-CA" sz="1800" spc="-1" strike="noStrike">
                <a:solidFill>
                  <a:srgbClr val="262626"/>
                </a:solidFill>
                <a:uFill>
                  <a:solidFill>
                    <a:srgbClr val="ffffff"/>
                  </a:solidFill>
                </a:uFill>
                <a:latin typeface="Calibri"/>
              </a:rPr>
              <a:t>La notion de profilage politique: de plus en plus utilisée par des acteurs sociaux, médiatiques et juridiques</a:t>
            </a:r>
            <a:endParaRPr lang="fr-CA" sz="1800" spc="-1" strike="noStrike">
              <a:solidFill>
                <a:srgbClr val="000000"/>
              </a:solidFill>
              <a:uFill>
                <a:solidFill>
                  <a:srgbClr val="ffffff"/>
                </a:solidFill>
              </a:uFill>
              <a:latin typeface="Arial"/>
            </a:endParaRPr>
          </a:p>
          <a:p>
            <a:pPr>
              <a:lnSpc>
                <a:spcPct val="100000"/>
              </a:lnSpc>
            </a:pPr>
            <a:r>
              <a:rPr lang="fr-CA" sz="1800" spc="-1" strike="noStrike">
                <a:solidFill>
                  <a:srgbClr val="262626"/>
                </a:solidFill>
                <a:uFill>
                  <a:solidFill>
                    <a:srgbClr val="ffffff"/>
                  </a:solidFill>
                </a:uFill>
                <a:latin typeface="Calibri"/>
              </a:rPr>
              <a:t>Les autorités publiques concernées refusent de reconnaître l’existence de cette problématique </a:t>
            </a:r>
            <a:endParaRPr lang="fr-CA" sz="1800" spc="-1" strike="noStrike">
              <a:solidFill>
                <a:srgbClr val="000000"/>
              </a:solidFill>
              <a:uFill>
                <a:solidFill>
                  <a:srgbClr val="ffffff"/>
                </a:solidFill>
              </a:uFill>
              <a:latin typeface="Arial"/>
            </a:endParaRPr>
          </a:p>
          <a:p>
            <a:pPr>
              <a:lnSpc>
                <a:spcPct val="100000"/>
              </a:lnSpc>
            </a:pPr>
            <a:r>
              <a:rPr lang="fr-CA" sz="1800" spc="-1" strike="noStrike">
                <a:solidFill>
                  <a:srgbClr val="262626"/>
                </a:solidFill>
                <a:uFill>
                  <a:solidFill>
                    <a:srgbClr val="ffffff"/>
                  </a:solidFill>
                </a:uFill>
                <a:latin typeface="Calibri"/>
              </a:rPr>
              <a:t>Tarde à trouver une existence juridique</a:t>
            </a:r>
            <a:endParaRPr lang="fr-CA" sz="1800" spc="-1" strike="noStrike">
              <a:solidFill>
                <a:srgbClr val="000000"/>
              </a:solidFill>
              <a:uFill>
                <a:solidFill>
                  <a:srgbClr val="ffffff"/>
                </a:solidFill>
              </a:uFill>
              <a:latin typeface="Arial"/>
            </a:endParaRPr>
          </a:p>
          <a:p>
            <a:pPr>
              <a:lnSpc>
                <a:spcPct val="100000"/>
              </a:lnSpc>
            </a:pPr>
            <a:endParaRPr lang="fr-CA" sz="1800" spc="-1" strike="noStrike">
              <a:solidFill>
                <a:srgbClr val="000000"/>
              </a:solidFill>
              <a:uFill>
                <a:solidFill>
                  <a:srgbClr val="ffffff"/>
                </a:solidFill>
              </a:uFill>
              <a:latin typeface="Arial"/>
            </a:endParaRPr>
          </a:p>
        </p:txBody>
      </p:sp>
      <p:sp>
        <p:nvSpPr>
          <p:cNvPr id="423" name="CustomShape 8"/>
          <p:cNvSpPr/>
          <p:nvPr/>
        </p:nvSpPr>
        <p:spPr>
          <a:xfrm>
            <a:off x="395640" y="2781000"/>
            <a:ext cx="4571640" cy="3930840"/>
          </a:xfrm>
          <a:prstGeom prst="rect">
            <a:avLst/>
          </a:prstGeom>
          <a:noFill/>
          <a:ln>
            <a:noFill/>
          </a:ln>
        </p:spPr>
        <p:style>
          <a:lnRef idx="0"/>
          <a:fillRef idx="0"/>
          <a:effectRef idx="0"/>
          <a:fontRef idx="minor"/>
        </p:style>
        <p:txBody>
          <a:bodyPr lIns="90000" rIns="90000" tIns="45000" bIns="45000"/>
          <a:p>
            <a:pPr>
              <a:lnSpc>
                <a:spcPct val="100000"/>
              </a:lnSpc>
            </a:pPr>
            <a:r>
              <a:rPr lang="fr-CA" sz="1800" spc="-1" strike="noStrike">
                <a:solidFill>
                  <a:srgbClr val="ffffff"/>
                </a:solidFill>
                <a:uFill>
                  <a:solidFill>
                    <a:srgbClr val="ffffff"/>
                  </a:solidFill>
                </a:uFill>
                <a:latin typeface="Calibri"/>
              </a:rPr>
              <a:t>Recherche sur la mise en œuvre concrète du profilage</a:t>
            </a:r>
            <a:endParaRPr lang="fr-CA" sz="1800" spc="-1" strike="noStrike">
              <a:solidFill>
                <a:srgbClr val="000000"/>
              </a:solidFill>
              <a:uFill>
                <a:solidFill>
                  <a:srgbClr val="ffffff"/>
                </a:solidFill>
              </a:uFill>
              <a:latin typeface="Arial"/>
            </a:endParaRPr>
          </a:p>
          <a:p>
            <a:pPr marL="457200">
              <a:lnSpc>
                <a:spcPct val="100000"/>
              </a:lnSpc>
            </a:pPr>
            <a:r>
              <a:rPr lang="fr-CA" sz="1800" spc="-1" strike="noStrike">
                <a:solidFill>
                  <a:srgbClr val="ffffff"/>
                </a:solidFill>
                <a:uFill>
                  <a:solidFill>
                    <a:srgbClr val="ffffff"/>
                  </a:solidFill>
                </a:uFill>
                <a:latin typeface="Calibri"/>
              </a:rPr>
              <a:t>Comment se construisent les catégories de manifestants légitimes et illégitimes (au-delà du stéréotypes individuels; la répression policière suit une chaîne de commandement, repose sur une organisation, ect…)</a:t>
            </a:r>
            <a:endParaRPr lang="fr-CA" sz="1800" spc="-1" strike="noStrike">
              <a:solidFill>
                <a:srgbClr val="000000"/>
              </a:solidFill>
              <a:uFill>
                <a:solidFill>
                  <a:srgbClr val="ffffff"/>
                </a:solidFill>
              </a:uFill>
              <a:latin typeface="Arial"/>
            </a:endParaRPr>
          </a:p>
          <a:p>
            <a:pPr marL="914400">
              <a:lnSpc>
                <a:spcPct val="100000"/>
              </a:lnSpc>
            </a:pPr>
            <a:endParaRPr lang="fr-CA" sz="1800" spc="-1" strike="noStrike">
              <a:solidFill>
                <a:srgbClr val="000000"/>
              </a:solidFill>
              <a:uFill>
                <a:solidFill>
                  <a:srgbClr val="ffffff"/>
                </a:solidFill>
              </a:uFill>
              <a:latin typeface="Arial"/>
            </a:endParaRPr>
          </a:p>
          <a:p>
            <a:pPr marL="457200">
              <a:lnSpc>
                <a:spcPct val="100000"/>
              </a:lnSpc>
            </a:pPr>
            <a:r>
              <a:rPr lang="fr-CA" sz="1800" spc="-1" strike="noStrike">
                <a:solidFill>
                  <a:srgbClr val="ffffff"/>
                </a:solidFill>
                <a:uFill>
                  <a:solidFill>
                    <a:srgbClr val="ffffff"/>
                  </a:solidFill>
                </a:uFill>
                <a:latin typeface="Calibri"/>
              </a:rPr>
              <a:t>Mieux comprendre l’influence que peut exercer l’autorité politique sur ce type de profilage (quelles responsabilités et quels rôles pour l’État et les institutions publiques)?</a:t>
            </a:r>
            <a:endParaRPr lang="fr-CA" sz="1800" spc="-1" strike="noStrike">
              <a:solidFill>
                <a:srgbClr val="000000"/>
              </a:solidFill>
              <a:uFill>
                <a:solidFill>
                  <a:srgbClr val="ffffff"/>
                </a:solidFill>
              </a:uFill>
              <a:latin typeface="Arial"/>
            </a:endParaRPr>
          </a:p>
        </p:txBody>
      </p:sp>
    </p:spTree>
  </p:cSld>
  <p:transition spd="slow">
    <p:checker dir="horz"/>
  </p:transition>
  <p:timing>
    <p:tnLst>
      <p:par>
        <p:cTn id="95" dur="indefinite" restart="never" nodeType="tmRoot">
          <p:childTnLst>
            <p:seq>
              <p:cTn id="96" dur="indefinite" nodeType="mainSeq">
                <p:childTnLst>
                  <p:par>
                    <p:cTn id="97" fill="hold">
                      <p:stCondLst>
                        <p:cond delay="0"/>
                      </p:stCondLst>
                      <p:childTnLst>
                        <p:par>
                          <p:cTn id="98" fill="hold">
                            <p:stCondLst>
                              <p:cond delay="0"/>
                            </p:stCondLst>
                            <p:childTnLst>
                              <p:par>
                                <p:cTn id="99" nodeType="withEffect" fill="hold" presetClass="exit" presetID="10">
                                  <p:stCondLst>
                                    <p:cond delay="0"/>
                                  </p:stCondLst>
                                  <p:childTnLst>
                                    <p:animEffect filter="fade" transition="in">
                                      <p:cBhvr additive="repl">
                                        <p:cTn id="100" dur="10"/>
                                        <p:tgtEl>
                                          <p:spTgt spid="416"/>
                                        </p:tgtEl>
                                      </p:cBhvr>
                                    </p:animEffect>
                                    <p:set>
                                      <p:cBhvr>
                                        <p:cTn id="101" dur="1" fill="hold">
                                          <p:stCondLst>
                                            <p:cond delay="9"/>
                                          </p:stCondLst>
                                        </p:cTn>
                                        <p:tgtEl>
                                          <p:spTgt spid="416"/>
                                        </p:tgtEl>
                                        <p:attrNameLst>
                                          <p:attrName>style.visibility</p:attrName>
                                        </p:attrNameLst>
                                      </p:cBhvr>
                                      <p:to>
                                        <p:strVal val="hidden"/>
                                      </p:to>
                                    </p:set>
                                  </p:childTnLst>
                                </p:cTn>
                              </p:par>
                              <p:par>
                                <p:cTn id="102" nodeType="withEffect" fill="hold" presetClass="exit" presetID="2" presetSubtype="9">
                                  <p:stCondLst>
                                    <p:cond delay="0"/>
                                  </p:stCondLst>
                                  <p:childTnLst>
                                    <p:anim calcmode="lin" valueType="num">
                                      <p:cBhvr additive="repl">
                                        <p:cTn id="103" dur="750"/>
                                        <p:tgtEl>
                                          <p:spTgt spid="412"/>
                                        </p:tgtEl>
                                        <p:attrNameLst>
                                          <p:attrName>ppt_x</p:attrName>
                                        </p:attrNameLst>
                                      </p:cBhvr>
                                      <p:tavLst>
                                        <p:tav tm="0">
                                          <p:val>
                                            <p:strVal val="#ppt_x"/>
                                          </p:val>
                                        </p:tav>
                                        <p:tav tm="100000">
                                          <p:val>
                                            <p:strVal val="0-#ppt_w/2"/>
                                          </p:val>
                                        </p:tav>
                                      </p:tavLst>
                                    </p:anim>
                                    <p:anim calcmode="lin" valueType="num">
                                      <p:cBhvr additive="repl">
                                        <p:cTn id="104" dur="750"/>
                                        <p:tgtEl>
                                          <p:spTgt spid="412"/>
                                        </p:tgtEl>
                                        <p:attrNameLst>
                                          <p:attrName>ppt_y</p:attrName>
                                        </p:attrNameLst>
                                      </p:cBhvr>
                                      <p:tavLst>
                                        <p:tav tm="0">
                                          <p:val>
                                            <p:strVal val="#ppt_y"/>
                                          </p:val>
                                        </p:tav>
                                        <p:tav tm="100000">
                                          <p:val>
                                            <p:strVal val="0-#ppt_h/2"/>
                                          </p:val>
                                        </p:tav>
                                      </p:tavLst>
                                    </p:anim>
                                    <p:set>
                                      <p:cBhvr>
                                        <p:cTn id="105" dur="1" fill="hold">
                                          <p:stCondLst>
                                            <p:cond delay="749"/>
                                          </p:stCondLst>
                                        </p:cTn>
                                        <p:tgtEl>
                                          <p:spTgt spid="412"/>
                                        </p:tgtEl>
                                        <p:attrNameLst>
                                          <p:attrName>style.visibility</p:attrName>
                                        </p:attrNameLst>
                                      </p:cBhvr>
                                      <p:to>
                                        <p:strVal val="hidden"/>
                                      </p:to>
                                    </p:set>
                                  </p:childTnLst>
                                </p:cTn>
                              </p:par>
                              <p:par>
                                <p:cTn id="106" nodeType="withEffect" fill="hold" presetClass="exit" presetID="2" presetSubtype="3">
                                  <p:stCondLst>
                                    <p:cond delay="0"/>
                                  </p:stCondLst>
                                  <p:childTnLst>
                                    <p:anim calcmode="lin" valueType="num">
                                      <p:cBhvr additive="repl">
                                        <p:cTn id="107" dur="750"/>
                                        <p:tgtEl>
                                          <p:spTgt spid="413"/>
                                        </p:tgtEl>
                                        <p:attrNameLst>
                                          <p:attrName>ppt_x</p:attrName>
                                        </p:attrNameLst>
                                      </p:cBhvr>
                                      <p:tavLst>
                                        <p:tav tm="0">
                                          <p:val>
                                            <p:strVal val="#ppt_x"/>
                                          </p:val>
                                        </p:tav>
                                        <p:tav tm="100000">
                                          <p:val>
                                            <p:strVal val="1+#ppt_w/2"/>
                                          </p:val>
                                        </p:tav>
                                      </p:tavLst>
                                    </p:anim>
                                    <p:anim calcmode="lin" valueType="num">
                                      <p:cBhvr additive="repl">
                                        <p:cTn id="108" dur="750"/>
                                        <p:tgtEl>
                                          <p:spTgt spid="413"/>
                                        </p:tgtEl>
                                        <p:attrNameLst>
                                          <p:attrName>ppt_y</p:attrName>
                                        </p:attrNameLst>
                                      </p:cBhvr>
                                      <p:tavLst>
                                        <p:tav tm="0">
                                          <p:val>
                                            <p:strVal val="#ppt_y"/>
                                          </p:val>
                                        </p:tav>
                                        <p:tav tm="100000">
                                          <p:val>
                                            <p:strVal val="0-#ppt_h/2"/>
                                          </p:val>
                                        </p:tav>
                                      </p:tavLst>
                                    </p:anim>
                                    <p:set>
                                      <p:cBhvr>
                                        <p:cTn id="109" dur="1" fill="hold">
                                          <p:stCondLst>
                                            <p:cond delay="749"/>
                                          </p:stCondLst>
                                        </p:cTn>
                                        <p:tgtEl>
                                          <p:spTgt spid="413"/>
                                        </p:tgtEl>
                                        <p:attrNameLst>
                                          <p:attrName>style.visibility</p:attrName>
                                        </p:attrNameLst>
                                      </p:cBhvr>
                                      <p:to>
                                        <p:strVal val="hidden"/>
                                      </p:to>
                                    </p:set>
                                  </p:childTnLst>
                                </p:cTn>
                              </p:par>
                              <p:par>
                                <p:cTn id="110" nodeType="withEffect" fill="hold" presetClass="exit" presetID="2" presetSubtype="8">
                                  <p:stCondLst>
                                    <p:cond delay="0"/>
                                  </p:stCondLst>
                                  <p:childTnLst>
                                    <p:anim calcmode="lin" valueType="num">
                                      <p:cBhvr additive="repl">
                                        <p:cTn id="111" dur="750"/>
                                        <p:tgtEl>
                                          <p:spTgt spid="414"/>
                                        </p:tgtEl>
                                        <p:attrNameLst>
                                          <p:attrName>ppt_x</p:attrName>
                                        </p:attrNameLst>
                                      </p:cBhvr>
                                      <p:tavLst>
                                        <p:tav tm="0">
                                          <p:val>
                                            <p:strVal val="#ppt_x"/>
                                          </p:val>
                                        </p:tav>
                                        <p:tav tm="100000">
                                          <p:val>
                                            <p:strVal val="0-#ppt_w/2"/>
                                          </p:val>
                                        </p:tav>
                                      </p:tavLst>
                                    </p:anim>
                                    <p:anim calcmode="lin" valueType="num">
                                      <p:cBhvr additive="repl">
                                        <p:cTn id="112" dur="750"/>
                                        <p:tgtEl>
                                          <p:spTgt spid="414"/>
                                        </p:tgtEl>
                                        <p:attrNameLst>
                                          <p:attrName>ppt_y</p:attrName>
                                        </p:attrNameLst>
                                      </p:cBhvr>
                                      <p:tavLst>
                                        <p:tav tm="0">
                                          <p:val>
                                            <p:strVal val="#ppt_y"/>
                                          </p:val>
                                        </p:tav>
                                        <p:tav tm="100000">
                                          <p:val>
                                            <p:strVal val="#ppt_y"/>
                                          </p:val>
                                        </p:tav>
                                      </p:tavLst>
                                    </p:anim>
                                    <p:set>
                                      <p:cBhvr>
                                        <p:cTn id="113" dur="1" fill="hold">
                                          <p:stCondLst>
                                            <p:cond delay="749"/>
                                          </p:stCondLst>
                                        </p:cTn>
                                        <p:tgtEl>
                                          <p:spTgt spid="414"/>
                                        </p:tgtEl>
                                        <p:attrNameLst>
                                          <p:attrName>style.visibility</p:attrName>
                                        </p:attrNameLst>
                                      </p:cBhvr>
                                      <p:to>
                                        <p:strVal val="hidden"/>
                                      </p:to>
                                    </p:set>
                                  </p:childTnLst>
                                </p:cTn>
                              </p:par>
                              <p:par>
                                <p:cTn id="114" nodeType="withEffect" fill="hold" presetClass="exit" presetID="2" presetSubtype="2">
                                  <p:stCondLst>
                                    <p:cond delay="0"/>
                                  </p:stCondLst>
                                  <p:childTnLst>
                                    <p:anim calcmode="lin" valueType="num">
                                      <p:cBhvr additive="repl">
                                        <p:cTn id="115" dur="750"/>
                                        <p:tgtEl>
                                          <p:spTgt spid="415"/>
                                        </p:tgtEl>
                                        <p:attrNameLst>
                                          <p:attrName>ppt_x</p:attrName>
                                        </p:attrNameLst>
                                      </p:cBhvr>
                                      <p:tavLst>
                                        <p:tav tm="0">
                                          <p:val>
                                            <p:strVal val="#ppt_x"/>
                                          </p:val>
                                        </p:tav>
                                        <p:tav tm="100000">
                                          <p:val>
                                            <p:strVal val="1+#ppt_w/2"/>
                                          </p:val>
                                        </p:tav>
                                      </p:tavLst>
                                    </p:anim>
                                    <p:anim calcmode="lin" valueType="num">
                                      <p:cBhvr additive="repl">
                                        <p:cTn id="116" dur="750"/>
                                        <p:tgtEl>
                                          <p:spTgt spid="415"/>
                                        </p:tgtEl>
                                        <p:attrNameLst>
                                          <p:attrName>ppt_y</p:attrName>
                                        </p:attrNameLst>
                                      </p:cBhvr>
                                      <p:tavLst>
                                        <p:tav tm="0">
                                          <p:val>
                                            <p:strVal val="#ppt_y"/>
                                          </p:val>
                                        </p:tav>
                                        <p:tav tm="100000">
                                          <p:val>
                                            <p:strVal val="#ppt_y"/>
                                          </p:val>
                                        </p:tav>
                                      </p:tavLst>
                                    </p:anim>
                                    <p:set>
                                      <p:cBhvr>
                                        <p:cTn id="117" dur="1" fill="hold">
                                          <p:stCondLst>
                                            <p:cond delay="749"/>
                                          </p:stCondLst>
                                        </p:cTn>
                                        <p:tgtEl>
                                          <p:spTgt spid="415"/>
                                        </p:tgtEl>
                                        <p:attrNameLst>
                                          <p:attrName>style.visibility</p:attrName>
                                        </p:attrNameLst>
                                      </p:cBhvr>
                                      <p:to>
                                        <p:strVal val="hidden"/>
                                      </p:to>
                                    </p:set>
                                  </p:childTnLst>
                                </p:cTn>
                              </p:par>
                              <p:par>
                                <p:cTn id="118" nodeType="withEffect" fill="hold" presetClass="exit" presetID="10">
                                  <p:stCondLst>
                                    <p:cond delay="0"/>
                                  </p:stCondLst>
                                  <p:childTnLst>
                                    <p:animEffect filter="fade" transition="in">
                                      <p:cBhvr additive="repl">
                                        <p:cTn id="119" dur="250"/>
                                        <p:tgtEl>
                                          <p:spTgt spid="421"/>
                                        </p:tgtEl>
                                      </p:cBhvr>
                                    </p:animEffect>
                                    <p:set>
                                      <p:cBhvr>
                                        <p:cTn id="120" dur="1" fill="hold">
                                          <p:stCondLst>
                                            <p:cond delay="249"/>
                                          </p:stCondLst>
                                        </p:cTn>
                                        <p:tgtEl>
                                          <p:spTgt spid="421"/>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0" name="CustomShape 1"/>
          <p:cNvSpPr/>
          <p:nvPr/>
        </p:nvSpPr>
        <p:spPr>
          <a:xfrm>
            <a:off x="609480" y="380880"/>
            <a:ext cx="7924320" cy="707400"/>
          </a:xfrm>
          <a:prstGeom prst="rect">
            <a:avLst/>
          </a:prstGeom>
          <a:noFill/>
          <a:ln>
            <a:noFill/>
          </a:ln>
        </p:spPr>
        <p:style>
          <a:lnRef idx="0"/>
          <a:fillRef idx="0"/>
          <a:effectRef idx="0"/>
          <a:fontRef idx="minor"/>
        </p:style>
        <p:txBody>
          <a:bodyPr lIns="90000" rIns="90000" tIns="45000" bIns="45000"/>
          <a:p>
            <a:pPr>
              <a:lnSpc>
                <a:spcPct val="100000"/>
              </a:lnSpc>
            </a:pPr>
            <a:r>
              <a:rPr lang="fr-CA" sz="4000" spc="-1" strike="noStrike">
                <a:solidFill>
                  <a:srgbClr val="939393"/>
                </a:solidFill>
                <a:uFill>
                  <a:solidFill>
                    <a:srgbClr val="ffffff"/>
                  </a:solidFill>
                </a:uFill>
                <a:latin typeface="Calibri"/>
              </a:rPr>
              <a:t>Au menu…</a:t>
            </a:r>
            <a:endParaRPr lang="fr-CA" sz="1800" spc="-1" strike="noStrike">
              <a:solidFill>
                <a:srgbClr val="000000"/>
              </a:solidFill>
              <a:uFill>
                <a:solidFill>
                  <a:srgbClr val="ffffff"/>
                </a:solidFill>
              </a:uFill>
              <a:latin typeface="Arial"/>
            </a:endParaRPr>
          </a:p>
        </p:txBody>
      </p:sp>
      <p:sp>
        <p:nvSpPr>
          <p:cNvPr id="341" name="Line 2"/>
          <p:cNvSpPr/>
          <p:nvPr/>
        </p:nvSpPr>
        <p:spPr>
          <a:xfrm>
            <a:off x="1904760" y="2936520"/>
            <a:ext cx="5257800" cy="1800"/>
          </a:xfrm>
          <a:prstGeom prst="line">
            <a:avLst/>
          </a:prstGeom>
          <a:ln w="47520">
            <a:solidFill>
              <a:srgbClr val="e4e4e4"/>
            </a:solidFill>
            <a:round/>
          </a:ln>
        </p:spPr>
        <p:style>
          <a:lnRef idx="1">
            <a:schemeClr val="accent1"/>
          </a:lnRef>
          <a:fillRef idx="0">
            <a:schemeClr val="accent1"/>
          </a:fillRef>
          <a:effectRef idx="0">
            <a:schemeClr val="accent1"/>
          </a:effectRef>
          <a:fontRef idx="minor"/>
        </p:style>
      </p:sp>
      <p:sp>
        <p:nvSpPr>
          <p:cNvPr id="342" name="CustomShape 3"/>
          <p:cNvSpPr/>
          <p:nvPr/>
        </p:nvSpPr>
        <p:spPr>
          <a:xfrm>
            <a:off x="8686800" y="5284440"/>
            <a:ext cx="456840" cy="9648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lang="fr-CA" sz="1800" spc="-1" strike="noStrike">
                <a:solidFill>
                  <a:srgbClr val="ff6600"/>
                </a:solidFill>
                <a:uFill>
                  <a:solidFill>
                    <a:srgbClr val="ffffff"/>
                  </a:solidFill>
                </a:uFill>
                <a:latin typeface="Calibri"/>
              </a:rPr>
              <a:t>           </a:t>
            </a:r>
            <a:endParaRPr lang="fr-CA" sz="1800" spc="-1" strike="noStrike">
              <a:solidFill>
                <a:srgbClr val="000000"/>
              </a:solidFill>
              <a:uFill>
                <a:solidFill>
                  <a:srgbClr val="ffffff"/>
                </a:solidFill>
              </a:uFill>
              <a:latin typeface="Arial"/>
            </a:endParaRPr>
          </a:p>
        </p:txBody>
      </p:sp>
      <p:sp>
        <p:nvSpPr>
          <p:cNvPr id="343" name="CustomShape 4"/>
          <p:cNvSpPr/>
          <p:nvPr/>
        </p:nvSpPr>
        <p:spPr>
          <a:xfrm>
            <a:off x="762120" y="1946160"/>
            <a:ext cx="2057040" cy="2057040"/>
          </a:xfrm>
          <a:prstGeom prst="ellipse">
            <a:avLst/>
          </a:prstGeom>
          <a:gradFill>
            <a:gsLst>
              <a:gs pos="0">
                <a:srgbClr val="f39c29"/>
              </a:gs>
              <a:gs pos="50000">
                <a:srgbClr val="f7931d"/>
              </a:gs>
              <a:gs pos="100000">
                <a:srgbClr val="ff6600"/>
              </a:gs>
            </a:gsLst>
            <a:lin ang="0"/>
          </a:gradFill>
          <a:ln w="82440">
            <a:noFill/>
          </a:ln>
          <a:effectLst>
            <a:outerShdw blurRad="152400" dir="5400000" dist="165100" rotWithShape="0" sx="90000" sy="-19000">
              <a:srgbClr val="000000">
                <a:alpha val="11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lang="fr-CA" sz="1800" spc="-1" strike="noStrike">
                <a:solidFill>
                  <a:srgbClr val="ffffff"/>
                </a:solidFill>
                <a:uFill>
                  <a:solidFill>
                    <a:srgbClr val="ffffff"/>
                  </a:solidFill>
                </a:uFill>
                <a:latin typeface="Calibri"/>
              </a:rPr>
              <a:t>             </a:t>
            </a:r>
            <a:endParaRPr lang="fr-CA" sz="1800" spc="-1" strike="noStrike">
              <a:solidFill>
                <a:srgbClr val="000000"/>
              </a:solidFill>
              <a:uFill>
                <a:solidFill>
                  <a:srgbClr val="ffffff"/>
                </a:solidFill>
              </a:uFill>
              <a:latin typeface="Arial"/>
            </a:endParaRPr>
          </a:p>
        </p:txBody>
      </p:sp>
      <p:sp>
        <p:nvSpPr>
          <p:cNvPr id="344" name="CustomShape 5"/>
          <p:cNvSpPr/>
          <p:nvPr/>
        </p:nvSpPr>
        <p:spPr>
          <a:xfrm>
            <a:off x="1121400" y="1557360"/>
            <a:ext cx="1218960" cy="2680920"/>
          </a:xfrm>
          <a:prstGeom prst="rect">
            <a:avLst/>
          </a:prstGeom>
          <a:noFill/>
          <a:ln>
            <a:noFill/>
          </a:ln>
        </p:spPr>
        <p:style>
          <a:lnRef idx="0"/>
          <a:fillRef idx="0"/>
          <a:effectRef idx="0"/>
          <a:fontRef idx="minor"/>
        </p:style>
        <p:txBody>
          <a:bodyPr lIns="90000" rIns="90000" tIns="45000" bIns="45000"/>
          <a:p>
            <a:pPr>
              <a:lnSpc>
                <a:spcPct val="100000"/>
              </a:lnSpc>
            </a:pPr>
            <a:r>
              <a:rPr b="1" lang="fr-CA" sz="17000" spc="-1" strike="noStrike">
                <a:solidFill>
                  <a:srgbClr val="f26200"/>
                </a:solidFill>
                <a:uFill>
                  <a:solidFill>
                    <a:srgbClr val="ffffff"/>
                  </a:solidFill>
                </a:uFill>
                <a:latin typeface="Calibri"/>
              </a:rPr>
              <a:t>1</a:t>
            </a:r>
            <a:endParaRPr lang="fr-CA" sz="1800" spc="-1" strike="noStrike">
              <a:solidFill>
                <a:srgbClr val="000000"/>
              </a:solidFill>
              <a:uFill>
                <a:solidFill>
                  <a:srgbClr val="ffffff"/>
                </a:solidFill>
              </a:uFill>
              <a:latin typeface="Arial"/>
            </a:endParaRPr>
          </a:p>
        </p:txBody>
      </p:sp>
      <p:sp>
        <p:nvSpPr>
          <p:cNvPr id="345" name="CustomShape 6"/>
          <p:cNvSpPr/>
          <p:nvPr/>
        </p:nvSpPr>
        <p:spPr>
          <a:xfrm>
            <a:off x="755640" y="1989000"/>
            <a:ext cx="2088000" cy="1294920"/>
          </a:xfrm>
          <a:prstGeom prst="ellipse">
            <a:avLst/>
          </a:prstGeom>
          <a:gradFill>
            <a:gsLst>
              <a:gs pos="63000">
                <a:schemeClr val="bg1">
                  <a:alpha val="7000"/>
                </a:schemeClr>
              </a:gs>
              <a:gs pos="72000">
                <a:schemeClr val="bg1">
                  <a:alpha val="15000"/>
                </a:schemeClr>
              </a:gs>
              <a:gs pos="91000">
                <a:schemeClr val="bg1">
                  <a:alpha val="28000"/>
                </a:schemeClr>
              </a:gs>
            </a:gsLst>
            <a:lin ang="1620000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lang="fr-CA" sz="1800" spc="-1" strike="noStrike">
                <a:solidFill>
                  <a:srgbClr val="ffffff"/>
                </a:solidFill>
                <a:uFill>
                  <a:solidFill>
                    <a:srgbClr val="ffffff"/>
                  </a:solidFill>
                </a:uFill>
                <a:latin typeface="Calibri"/>
              </a:rPr>
              <a:t>       </a:t>
            </a:r>
            <a:r>
              <a:rPr lang="fr-CA" sz="1800" spc="-1" strike="noStrike">
                <a:solidFill>
                  <a:srgbClr val="ffffff"/>
                </a:solidFill>
                <a:uFill>
                  <a:solidFill>
                    <a:srgbClr val="ffffff"/>
                  </a:solidFill>
                </a:uFill>
                <a:latin typeface="Calibri"/>
              </a:rPr>
              <a:t>Sondage: des résultats surprenants ? </a:t>
            </a:r>
            <a:endParaRPr lang="fr-CA" sz="1800" spc="-1" strike="noStrike">
              <a:solidFill>
                <a:srgbClr val="000000"/>
              </a:solidFill>
              <a:uFill>
                <a:solidFill>
                  <a:srgbClr val="ffffff"/>
                </a:solidFill>
              </a:uFill>
              <a:latin typeface="Arial"/>
            </a:endParaRPr>
          </a:p>
        </p:txBody>
      </p:sp>
      <p:sp>
        <p:nvSpPr>
          <p:cNvPr id="346" name="CustomShape 7"/>
          <p:cNvSpPr/>
          <p:nvPr/>
        </p:nvSpPr>
        <p:spPr>
          <a:xfrm>
            <a:off x="3543480" y="1946160"/>
            <a:ext cx="2057040" cy="2057040"/>
          </a:xfrm>
          <a:prstGeom prst="ellipse">
            <a:avLst/>
          </a:prstGeom>
          <a:gradFill>
            <a:gsLst>
              <a:gs pos="0">
                <a:srgbClr val="00b0f0"/>
              </a:gs>
              <a:gs pos="50000">
                <a:srgbClr val="399ecb"/>
              </a:gs>
              <a:gs pos="100000">
                <a:srgbClr val="0077d0"/>
              </a:gs>
            </a:gsLst>
            <a:lin ang="0"/>
          </a:gradFill>
          <a:ln w="82440">
            <a:noFill/>
          </a:ln>
          <a:effectLst>
            <a:outerShdw blurRad="127000" dir="5400000" dist="165100" rotWithShape="0" sx="90000" sy="-19000">
              <a:srgbClr val="000000">
                <a:alpha val="11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lang="fr-CA" sz="1800" spc="-1" strike="noStrike">
                <a:solidFill>
                  <a:srgbClr val="ffffff"/>
                </a:solidFill>
                <a:uFill>
                  <a:solidFill>
                    <a:srgbClr val="ffffff"/>
                  </a:solidFill>
                </a:uFill>
                <a:latin typeface="Calibri"/>
              </a:rPr>
              <a:t>             </a:t>
            </a:r>
            <a:endParaRPr lang="fr-CA" sz="1800" spc="-1" strike="noStrike">
              <a:solidFill>
                <a:srgbClr val="000000"/>
              </a:solidFill>
              <a:uFill>
                <a:solidFill>
                  <a:srgbClr val="ffffff"/>
                </a:solidFill>
              </a:uFill>
              <a:latin typeface="Arial"/>
            </a:endParaRPr>
          </a:p>
        </p:txBody>
      </p:sp>
      <p:sp>
        <p:nvSpPr>
          <p:cNvPr id="347" name="CustomShape 8"/>
          <p:cNvSpPr/>
          <p:nvPr/>
        </p:nvSpPr>
        <p:spPr>
          <a:xfrm>
            <a:off x="3934080" y="1591920"/>
            <a:ext cx="1218960" cy="2680920"/>
          </a:xfrm>
          <a:prstGeom prst="rect">
            <a:avLst/>
          </a:prstGeom>
          <a:noFill/>
          <a:ln>
            <a:noFill/>
          </a:ln>
        </p:spPr>
        <p:style>
          <a:lnRef idx="0"/>
          <a:fillRef idx="0"/>
          <a:effectRef idx="0"/>
          <a:fontRef idx="minor"/>
        </p:style>
        <p:txBody>
          <a:bodyPr lIns="90000" rIns="90000" tIns="45000" bIns="45000"/>
          <a:p>
            <a:pPr>
              <a:lnSpc>
                <a:spcPct val="100000"/>
              </a:lnSpc>
            </a:pPr>
            <a:r>
              <a:rPr b="1" lang="fr-CA" sz="17000" spc="-1" strike="noStrike">
                <a:solidFill>
                  <a:srgbClr val="2a7a9e"/>
                </a:solidFill>
                <a:uFill>
                  <a:solidFill>
                    <a:srgbClr val="ffffff"/>
                  </a:solidFill>
                </a:uFill>
                <a:latin typeface="Calibri"/>
              </a:rPr>
              <a:t>2</a:t>
            </a:r>
            <a:endParaRPr lang="fr-CA" sz="1800" spc="-1" strike="noStrike">
              <a:solidFill>
                <a:srgbClr val="000000"/>
              </a:solidFill>
              <a:uFill>
                <a:solidFill>
                  <a:srgbClr val="ffffff"/>
                </a:solidFill>
              </a:uFill>
              <a:latin typeface="Arial"/>
            </a:endParaRPr>
          </a:p>
        </p:txBody>
      </p:sp>
      <p:sp>
        <p:nvSpPr>
          <p:cNvPr id="348" name="CustomShape 9"/>
          <p:cNvSpPr/>
          <p:nvPr/>
        </p:nvSpPr>
        <p:spPr>
          <a:xfrm>
            <a:off x="3601800" y="2701440"/>
            <a:ext cx="1930680" cy="665280"/>
          </a:xfrm>
          <a:prstGeom prst="rect">
            <a:avLst/>
          </a:prstGeom>
          <a:noFill/>
          <a:ln>
            <a:noFill/>
          </a:ln>
        </p:spPr>
        <p:style>
          <a:lnRef idx="0"/>
          <a:fillRef idx="0"/>
          <a:effectRef idx="0"/>
          <a:fontRef idx="minor"/>
        </p:style>
      </p:sp>
      <p:sp>
        <p:nvSpPr>
          <p:cNvPr id="349" name="CustomShape 10"/>
          <p:cNvSpPr/>
          <p:nvPr/>
        </p:nvSpPr>
        <p:spPr>
          <a:xfrm>
            <a:off x="3564000" y="1988640"/>
            <a:ext cx="2088000" cy="1294920"/>
          </a:xfrm>
          <a:prstGeom prst="ellipse">
            <a:avLst/>
          </a:prstGeom>
          <a:gradFill>
            <a:gsLst>
              <a:gs pos="63000">
                <a:schemeClr val="bg1">
                  <a:alpha val="7000"/>
                </a:schemeClr>
              </a:gs>
              <a:gs pos="72000">
                <a:schemeClr val="bg1">
                  <a:alpha val="15000"/>
                </a:schemeClr>
              </a:gs>
              <a:gs pos="91000">
                <a:schemeClr val="bg1">
                  <a:alpha val="28000"/>
                </a:schemeClr>
              </a:gs>
            </a:gsLst>
            <a:lin ang="1620000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lang="fr-CA" sz="1800" spc="-1" strike="noStrike">
                <a:solidFill>
                  <a:srgbClr val="ffffff"/>
                </a:solidFill>
                <a:uFill>
                  <a:solidFill>
                    <a:srgbClr val="ffffff"/>
                  </a:solidFill>
                </a:uFill>
                <a:latin typeface="Calibri"/>
              </a:rPr>
              <a:t> </a:t>
            </a:r>
            <a:r>
              <a:rPr lang="fr-CA" sz="1600" spc="-1" strike="noStrike">
                <a:solidFill>
                  <a:srgbClr val="ffffff"/>
                </a:solidFill>
                <a:uFill>
                  <a:solidFill>
                    <a:srgbClr val="ffffff"/>
                  </a:solidFill>
                </a:uFill>
                <a:latin typeface="Calibri"/>
              </a:rPr>
              <a:t>Le droit formel: un fort pouvoir discrétionnaire </a:t>
            </a:r>
            <a:endParaRPr lang="fr-CA" sz="1800" spc="-1" strike="noStrike">
              <a:solidFill>
                <a:srgbClr val="000000"/>
              </a:solidFill>
              <a:uFill>
                <a:solidFill>
                  <a:srgbClr val="ffffff"/>
                </a:solidFill>
              </a:uFill>
              <a:latin typeface="Arial"/>
            </a:endParaRPr>
          </a:p>
        </p:txBody>
      </p:sp>
      <p:sp>
        <p:nvSpPr>
          <p:cNvPr id="350" name="CustomShape 11"/>
          <p:cNvSpPr/>
          <p:nvPr/>
        </p:nvSpPr>
        <p:spPr>
          <a:xfrm>
            <a:off x="6324480" y="1953720"/>
            <a:ext cx="2057040" cy="2057040"/>
          </a:xfrm>
          <a:prstGeom prst="ellipse">
            <a:avLst/>
          </a:prstGeom>
          <a:gradFill>
            <a:gsLst>
              <a:gs pos="5000">
                <a:srgbClr val="84d830"/>
              </a:gs>
              <a:gs pos="48000">
                <a:srgbClr val="7bcf27"/>
              </a:gs>
              <a:gs pos="100000">
                <a:srgbClr val="56901c"/>
              </a:gs>
            </a:gsLst>
            <a:lin ang="0"/>
          </a:gradFill>
          <a:ln w="50760">
            <a:noFill/>
          </a:ln>
          <a:effectLst>
            <a:outerShdw blurRad="152400" dir="5400000" dist="165100" rotWithShape="0" sx="90000" sy="-19000">
              <a:srgbClr val="000000">
                <a:alpha val="11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lang="fr-CA" sz="1800" spc="-1" strike="noStrike">
                <a:solidFill>
                  <a:srgbClr val="ffffff"/>
                </a:solidFill>
                <a:uFill>
                  <a:solidFill>
                    <a:srgbClr val="ffffff"/>
                  </a:solidFill>
                </a:uFill>
                <a:latin typeface="Calibri"/>
              </a:rPr>
              <a:t>             </a:t>
            </a:r>
            <a:endParaRPr lang="fr-CA" sz="1800" spc="-1" strike="noStrike">
              <a:solidFill>
                <a:srgbClr val="000000"/>
              </a:solidFill>
              <a:uFill>
                <a:solidFill>
                  <a:srgbClr val="ffffff"/>
                </a:solidFill>
              </a:uFill>
              <a:latin typeface="Arial"/>
            </a:endParaRPr>
          </a:p>
        </p:txBody>
      </p:sp>
      <p:sp>
        <p:nvSpPr>
          <p:cNvPr id="351" name="CustomShape 12"/>
          <p:cNvSpPr/>
          <p:nvPr/>
        </p:nvSpPr>
        <p:spPr>
          <a:xfrm>
            <a:off x="6721560" y="1587600"/>
            <a:ext cx="1218960" cy="2680920"/>
          </a:xfrm>
          <a:prstGeom prst="rect">
            <a:avLst/>
          </a:prstGeom>
          <a:noFill/>
          <a:ln>
            <a:noFill/>
          </a:ln>
        </p:spPr>
        <p:style>
          <a:lnRef idx="0"/>
          <a:fillRef idx="0"/>
          <a:effectRef idx="0"/>
          <a:fontRef idx="minor"/>
        </p:style>
        <p:txBody>
          <a:bodyPr lIns="90000" rIns="90000" tIns="45000" bIns="45000"/>
          <a:p>
            <a:pPr>
              <a:lnSpc>
                <a:spcPct val="100000"/>
              </a:lnSpc>
            </a:pPr>
            <a:r>
              <a:rPr b="1" lang="fr-CA" sz="17000" spc="-1" strike="noStrike">
                <a:solidFill>
                  <a:srgbClr val="65b131"/>
                </a:solidFill>
                <a:uFill>
                  <a:solidFill>
                    <a:srgbClr val="ffffff"/>
                  </a:solidFill>
                </a:uFill>
                <a:latin typeface="Calibri"/>
              </a:rPr>
              <a:t>3</a:t>
            </a:r>
            <a:endParaRPr lang="fr-CA" sz="1800" spc="-1" strike="noStrike">
              <a:solidFill>
                <a:srgbClr val="000000"/>
              </a:solidFill>
              <a:uFill>
                <a:solidFill>
                  <a:srgbClr val="ffffff"/>
                </a:solidFill>
              </a:uFill>
              <a:latin typeface="Arial"/>
            </a:endParaRPr>
          </a:p>
        </p:txBody>
      </p:sp>
      <p:sp>
        <p:nvSpPr>
          <p:cNvPr id="352" name="CustomShape 13"/>
          <p:cNvSpPr/>
          <p:nvPr/>
        </p:nvSpPr>
        <p:spPr>
          <a:xfrm>
            <a:off x="6411960" y="2277000"/>
            <a:ext cx="1904400" cy="1295640"/>
          </a:xfrm>
          <a:prstGeom prst="rect">
            <a:avLst/>
          </a:prstGeom>
          <a:noFill/>
          <a:ln>
            <a:noFill/>
          </a:ln>
        </p:spPr>
        <p:style>
          <a:lnRef idx="0"/>
          <a:fillRef idx="0"/>
          <a:effectRef idx="0"/>
          <a:fontRef idx="minor"/>
        </p:style>
        <p:txBody>
          <a:bodyPr lIns="90000" rIns="90000" tIns="45000" bIns="45000"/>
          <a:p>
            <a:pPr algn="ctr">
              <a:lnSpc>
                <a:spcPct val="80000"/>
              </a:lnSpc>
            </a:pPr>
            <a:r>
              <a:rPr b="1" lang="fr-CA" sz="1600" spc="-1" strike="noStrike">
                <a:solidFill>
                  <a:srgbClr val="ffffff"/>
                </a:solidFill>
                <a:uFill>
                  <a:solidFill>
                    <a:srgbClr val="ffffff"/>
                  </a:solidFill>
                </a:uFill>
                <a:latin typeface="Calibri"/>
              </a:rPr>
              <a:t>Le droit vivant: que faire des pratiques de profilage policier ?</a:t>
            </a:r>
            <a:endParaRPr lang="fr-CA" sz="1800" spc="-1" strike="noStrike">
              <a:solidFill>
                <a:srgbClr val="000000"/>
              </a:solidFill>
              <a:uFill>
                <a:solidFill>
                  <a:srgbClr val="ffffff"/>
                </a:solidFill>
              </a:uFill>
              <a:latin typeface="Arial"/>
            </a:endParaRPr>
          </a:p>
        </p:txBody>
      </p:sp>
      <p:sp>
        <p:nvSpPr>
          <p:cNvPr id="353" name="CustomShape 14"/>
          <p:cNvSpPr/>
          <p:nvPr/>
        </p:nvSpPr>
        <p:spPr>
          <a:xfrm>
            <a:off x="6570000" y="2005200"/>
            <a:ext cx="1583280" cy="1294920"/>
          </a:xfrm>
          <a:prstGeom prst="ellipse">
            <a:avLst/>
          </a:prstGeom>
          <a:gradFill>
            <a:gsLst>
              <a:gs pos="63000">
                <a:schemeClr val="bg1">
                  <a:alpha val="7000"/>
                </a:schemeClr>
              </a:gs>
              <a:gs pos="72000">
                <a:schemeClr val="bg1">
                  <a:alpha val="15000"/>
                </a:schemeClr>
              </a:gs>
              <a:gs pos="91000">
                <a:schemeClr val="bg1">
                  <a:alpha val="28000"/>
                </a:schemeClr>
              </a:gs>
            </a:gsLst>
            <a:lin ang="1620000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lang="fr-CA" sz="1800" spc="-1" strike="noStrike">
                <a:solidFill>
                  <a:srgbClr val="ffffff"/>
                </a:solidFill>
                <a:uFill>
                  <a:solidFill>
                    <a:srgbClr val="ffffff"/>
                  </a:solidFill>
                </a:uFill>
                <a:latin typeface="Calibri"/>
              </a:rPr>
              <a:t>       </a:t>
            </a:r>
            <a:endParaRPr lang="fr-CA" sz="1800" spc="-1" strike="noStrike">
              <a:solidFill>
                <a:srgbClr val="000000"/>
              </a:solidFill>
              <a:uFill>
                <a:solidFill>
                  <a:srgbClr val="ffffff"/>
                </a:solidFill>
              </a:uFill>
              <a:latin typeface="Arial"/>
            </a:endParaRPr>
          </a:p>
        </p:txBody>
      </p:sp>
    </p:spTree>
  </p:cSld>
  <p:timing>
    <p:tnLst>
      <p:par>
        <p:cTn id="3" dur="indefinite" restart="never" nodeType="tmRoot">
          <p:childTnLst>
            <p:seq>
              <p:cTn id="4" dur="indefinite" nodeType="mainSeq">
                <p:childTnLst>
                  <p:par>
                    <p:cTn id="5" fill="hold">
                      <p:stCondLst>
                        <p:cond delay="0"/>
                      </p:stCondLst>
                      <p:childTnLst>
                        <p:par>
                          <p:cTn id="6" fill="hold">
                            <p:stCondLst>
                              <p:cond delay="0"/>
                            </p:stCondLst>
                            <p:childTnLst>
                              <p:par>
                                <p:cTn id="7" nodeType="withEffect" fill="hold" presetClass="entr" presetID="10">
                                  <p:stCondLst>
                                    <p:cond delay="500"/>
                                  </p:stCondLst>
                                  <p:childTnLst>
                                    <p:set>
                                      <p:cBhvr>
                                        <p:cTn id="8" dur="1" fill="hold">
                                          <p:stCondLst>
                                            <p:cond delay="0"/>
                                          </p:stCondLst>
                                        </p:cTn>
                                        <p:tgtEl>
                                          <p:spTgt spid="340"/>
                                        </p:tgtEl>
                                        <p:attrNameLst>
                                          <p:attrName>style.visibility</p:attrName>
                                        </p:attrNameLst>
                                      </p:cBhvr>
                                      <p:to>
                                        <p:strVal val="visible"/>
                                      </p:to>
                                    </p:set>
                                    <p:animEffect filter="fade" transition="in">
                                      <p:cBhvr additive="repl">
                                        <p:cTn id="9" dur="500"/>
                                        <p:tgtEl>
                                          <p:spTgt spid="3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4" name="TextShape 1"/>
          <p:cNvSpPr txBox="1"/>
          <p:nvPr/>
        </p:nvSpPr>
        <p:spPr>
          <a:xfrm>
            <a:off x="2971800" y="1992240"/>
            <a:ext cx="5866920" cy="1969560"/>
          </a:xfrm>
          <a:prstGeom prst="rect">
            <a:avLst/>
          </a:prstGeom>
          <a:noFill/>
          <a:ln>
            <a:noFill/>
          </a:ln>
        </p:spPr>
        <p:txBody>
          <a:bodyPr anchor="ctr"/>
          <a:p>
            <a:pPr>
              <a:lnSpc>
                <a:spcPct val="100000"/>
              </a:lnSpc>
            </a:pPr>
            <a:r>
              <a:rPr b="1" lang="fr-FR" sz="2800" spc="-1" strike="noStrike" cap="all">
                <a:solidFill>
                  <a:srgbClr val="262626"/>
                </a:solidFill>
                <a:uFill>
                  <a:solidFill>
                    <a:srgbClr val="ffffff"/>
                  </a:solidFill>
                </a:uFill>
                <a:latin typeface="Calibri"/>
              </a:rPr>
              <a:t>Des résultats surprenants ?</a:t>
            </a:r>
            <a:endParaRPr lang="fr-FR" sz="1800" spc="-1" strike="noStrike">
              <a:solidFill>
                <a:srgbClr val="262626"/>
              </a:solidFill>
              <a:uFill>
                <a:solidFill>
                  <a:srgbClr val="ffffff"/>
                </a:solidFill>
              </a:uFill>
              <a:latin typeface="Calibri"/>
            </a:endParaRPr>
          </a:p>
        </p:txBody>
      </p:sp>
      <p:sp>
        <p:nvSpPr>
          <p:cNvPr id="355" name="TextShape 2"/>
          <p:cNvSpPr txBox="1"/>
          <p:nvPr/>
        </p:nvSpPr>
        <p:spPr>
          <a:xfrm>
            <a:off x="380880" y="5105520"/>
            <a:ext cx="8229240" cy="375480"/>
          </a:xfrm>
          <a:prstGeom prst="rect">
            <a:avLst/>
          </a:prstGeom>
          <a:noFill/>
          <a:ln>
            <a:noFill/>
          </a:ln>
        </p:spPr>
        <p:txBody>
          <a:bodyPr anchor="b"/>
          <a:p>
            <a:pPr algn="r">
              <a:lnSpc>
                <a:spcPct val="100000"/>
              </a:lnSpc>
            </a:pPr>
            <a:r>
              <a:rPr b="1" lang="fr-FR" sz="1700" spc="-1" strike="noStrike">
                <a:solidFill>
                  <a:srgbClr val="404040"/>
                </a:solidFill>
                <a:uFill>
                  <a:solidFill>
                    <a:srgbClr val="ffffff"/>
                  </a:solidFill>
                </a:uFill>
                <a:latin typeface="Calibri"/>
              </a:rPr>
              <a:t>Droits de la personne et diversité</a:t>
            </a:r>
            <a:endParaRPr lang="fr-FR" sz="3200" spc="-1" strike="noStrike">
              <a:solidFill>
                <a:srgbClr val="262626"/>
              </a:solidFill>
              <a:uFill>
                <a:solidFill>
                  <a:srgbClr val="ffffff"/>
                </a:solidFill>
              </a:uFill>
              <a:latin typeface="Calibri"/>
            </a:endParaRPr>
          </a:p>
        </p:txBody>
      </p:sp>
      <p:sp>
        <p:nvSpPr>
          <p:cNvPr id="356" name="CustomShape 3"/>
          <p:cNvSpPr/>
          <p:nvPr/>
        </p:nvSpPr>
        <p:spPr>
          <a:xfrm>
            <a:off x="1121400" y="1557360"/>
            <a:ext cx="1218960" cy="2680920"/>
          </a:xfrm>
          <a:prstGeom prst="rect">
            <a:avLst/>
          </a:prstGeom>
          <a:noFill/>
          <a:ln>
            <a:noFill/>
          </a:ln>
        </p:spPr>
        <p:style>
          <a:lnRef idx="0"/>
          <a:fillRef idx="0"/>
          <a:effectRef idx="0"/>
          <a:fontRef idx="minor"/>
        </p:style>
        <p:txBody>
          <a:bodyPr lIns="90000" rIns="90000" tIns="45000" bIns="45000"/>
          <a:p>
            <a:pPr>
              <a:lnSpc>
                <a:spcPct val="100000"/>
              </a:lnSpc>
            </a:pPr>
            <a:r>
              <a:rPr b="1" lang="fr-CA" sz="17000" spc="-1" strike="noStrike">
                <a:solidFill>
                  <a:srgbClr val="f26200"/>
                </a:solidFill>
                <a:uFill>
                  <a:solidFill>
                    <a:srgbClr val="ffffff"/>
                  </a:solidFill>
                </a:uFill>
                <a:latin typeface="Calibri"/>
              </a:rPr>
              <a:t>1</a:t>
            </a:r>
            <a:endParaRPr lang="fr-CA" sz="1800" spc="-1" strike="noStrike">
              <a:solidFill>
                <a:srgbClr val="000000"/>
              </a:solidFill>
              <a:uFill>
                <a:solidFill>
                  <a:srgbClr val="ffffff"/>
                </a:solidFill>
              </a:uFill>
              <a:latin typeface="Arial"/>
            </a:endParaRPr>
          </a:p>
        </p:txBody>
      </p:sp>
    </p:spTree>
  </p:cSld>
  <p:transition spd="slow">
    <p:fade/>
  </p:transition>
  <p:timing>
    <p:tnLst>
      <p:par>
        <p:cTn id="10" dur="indefinite" restart="never" nodeType="tmRoot">
          <p:childTnLst>
            <p:seq>
              <p:cTn id="11"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bg>
      <p:bgPr>
        <a:blipFill>
          <a:blip r:embed="rId1"/>
          <a:stretch>
            <a:fillRect/>
          </a:stretch>
        </a:blipFill>
      </p:bgPr>
    </p:bg>
    <p:spTree>
      <p:nvGrpSpPr>
        <p:cNvPr id="1" name=""/>
        <p:cNvGrpSpPr/>
        <p:nvPr/>
      </p:nvGrpSpPr>
      <p:grpSpPr>
        <a:xfrm>
          <a:off x="0" y="0"/>
          <a:ext cx="0" cy="0"/>
          <a:chOff x="0" y="0"/>
          <a:chExt cx="0" cy="0"/>
        </a:xfrm>
      </p:grpSpPr>
      <p:sp>
        <p:nvSpPr>
          <p:cNvPr id="357" name="CustomShape 1"/>
          <p:cNvSpPr/>
          <p:nvPr/>
        </p:nvSpPr>
        <p:spPr>
          <a:xfrm>
            <a:off x="5076000" y="4520520"/>
            <a:ext cx="3945960" cy="2337120"/>
          </a:xfrm>
          <a:prstGeom prst="rect">
            <a:avLst/>
          </a:prstGeom>
          <a:noFill/>
          <a:ln>
            <a:noFill/>
          </a:ln>
        </p:spPr>
        <p:style>
          <a:lnRef idx="0"/>
          <a:fillRef idx="0"/>
          <a:effectRef idx="0"/>
          <a:fontRef idx="minor"/>
        </p:style>
      </p:sp>
      <p:sp>
        <p:nvSpPr>
          <p:cNvPr id="358" name="CustomShape 2"/>
          <p:cNvSpPr/>
          <p:nvPr/>
        </p:nvSpPr>
        <p:spPr>
          <a:xfrm>
            <a:off x="2195640" y="5004000"/>
            <a:ext cx="5040360" cy="1853640"/>
          </a:xfrm>
          <a:prstGeom prst="rect">
            <a:avLst/>
          </a:prstGeom>
          <a:noFill/>
          <a:ln>
            <a:noFill/>
          </a:ln>
        </p:spPr>
        <p:style>
          <a:lnRef idx="0"/>
          <a:fillRef idx="0"/>
          <a:effectRef idx="0"/>
          <a:fontRef idx="minor"/>
        </p:style>
        <p:txBody>
          <a:bodyPr lIns="90000" rIns="90000" tIns="45000" bIns="45000"/>
          <a:p>
            <a:pPr algn="ctr">
              <a:lnSpc>
                <a:spcPct val="114000"/>
              </a:lnSpc>
            </a:pPr>
            <a:r>
              <a:rPr lang="fr-CA" sz="1800" spc="-1" strike="noStrike">
                <a:solidFill>
                  <a:srgbClr val="800000"/>
                </a:solidFill>
                <a:uFill>
                  <a:solidFill>
                    <a:srgbClr val="ffffff"/>
                  </a:solidFill>
                </a:uFill>
                <a:latin typeface="Calibri"/>
              </a:rPr>
              <a:t>Sur 18,6% des répondants qui admettent avoir vécu une expérience de discrimination, 12% l’attribut à leur orientation politique (plus que la religion et équivalent à l’origine ethnique)</a:t>
            </a:r>
            <a:endParaRPr lang="fr-CA" sz="1800" spc="-1" strike="noStrike">
              <a:solidFill>
                <a:srgbClr val="000000"/>
              </a:solidFill>
              <a:uFill>
                <a:solidFill>
                  <a:srgbClr val="ffffff"/>
                </a:solidFill>
              </a:uFill>
              <a:latin typeface="Arial"/>
            </a:endParaRPr>
          </a:p>
        </p:txBody>
      </p:sp>
      <p:sp>
        <p:nvSpPr>
          <p:cNvPr id="359" name="TextShape 3"/>
          <p:cNvSpPr txBox="1"/>
          <p:nvPr/>
        </p:nvSpPr>
        <p:spPr>
          <a:xfrm>
            <a:off x="436320" y="76320"/>
            <a:ext cx="8402760" cy="685440"/>
          </a:xfrm>
          <a:prstGeom prst="rect">
            <a:avLst/>
          </a:prstGeom>
          <a:noFill/>
          <a:ln>
            <a:noFill/>
          </a:ln>
        </p:spPr>
        <p:txBody>
          <a:bodyPr anchor="ctr"/>
          <a:p>
            <a:pPr>
              <a:lnSpc>
                <a:spcPct val="100000"/>
              </a:lnSpc>
            </a:pPr>
            <a:r>
              <a:rPr lang="fr-FR" sz="3000" spc="-1" strike="noStrike">
                <a:solidFill>
                  <a:srgbClr val="474747"/>
                </a:solidFill>
                <a:uFill>
                  <a:solidFill>
                    <a:srgbClr val="ffffff"/>
                  </a:solidFill>
                </a:uFill>
                <a:latin typeface="Calibri"/>
              </a:rPr>
              <a:t>Le rapport à la diversité</a:t>
            </a:r>
            <a:endParaRPr lang="fr-FR" sz="1800" spc="-1" strike="noStrike">
              <a:solidFill>
                <a:srgbClr val="262626"/>
              </a:solidFill>
              <a:uFill>
                <a:solidFill>
                  <a:srgbClr val="ffffff"/>
                </a:solidFill>
              </a:uFill>
              <a:latin typeface="Calibri"/>
            </a:endParaRPr>
          </a:p>
        </p:txBody>
      </p:sp>
      <p:pic>
        <p:nvPicPr>
          <p:cNvPr id="360" name="" descr=""/>
          <p:cNvPicPr/>
          <p:nvPr/>
        </p:nvPicPr>
        <p:blipFill>
          <a:blip r:embed="rId2"/>
          <a:stretch/>
        </p:blipFill>
        <p:spPr>
          <a:xfrm>
            <a:off x="1320840" y="1041480"/>
            <a:ext cx="6121440" cy="3327480"/>
          </a:xfrm>
          <a:prstGeom prst="rect">
            <a:avLst/>
          </a:prstGeom>
          <a:ln>
            <a:noFill/>
          </a:ln>
        </p:spPr>
      </p:pic>
    </p:spTree>
  </p:cSld>
  <p:transition spd="slow">
    <p:fade/>
  </p:transition>
  <p:timing>
    <p:tnLst>
      <p:par>
        <p:cTn id="12" dur="indefinite" restart="never" nodeType="tmRoot">
          <p:childTnLst>
            <p:seq>
              <p:cTn id="13"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bg>
      <p:bgPr>
        <a:blipFill>
          <a:blip r:embed="rId1"/>
          <a:stretch>
            <a:fillRect/>
          </a:stretch>
        </a:blipFill>
      </p:bgPr>
    </p:bg>
    <p:spTree>
      <p:nvGrpSpPr>
        <p:cNvPr id="1" name=""/>
        <p:cNvGrpSpPr/>
        <p:nvPr/>
      </p:nvGrpSpPr>
      <p:grpSpPr>
        <a:xfrm>
          <a:off x="0" y="0"/>
          <a:ext cx="0" cy="0"/>
          <a:chOff x="0" y="0"/>
          <a:chExt cx="0" cy="0"/>
        </a:xfrm>
      </p:grpSpPr>
      <p:sp>
        <p:nvSpPr>
          <p:cNvPr id="361" name="CustomShape 1"/>
          <p:cNvSpPr/>
          <p:nvPr/>
        </p:nvSpPr>
        <p:spPr>
          <a:xfrm rot="16200000">
            <a:off x="-2145600" y="2451240"/>
            <a:ext cx="5486040" cy="1041480"/>
          </a:xfrm>
          <a:prstGeom prst="rect">
            <a:avLst/>
          </a:prstGeom>
          <a:noFill/>
          <a:ln>
            <a:noFill/>
          </a:ln>
        </p:spPr>
        <p:style>
          <a:lnRef idx="0"/>
          <a:fillRef idx="0"/>
          <a:effectRef idx="0"/>
          <a:fontRef idx="minor"/>
        </p:style>
        <p:txBody>
          <a:bodyPr lIns="90000" rIns="90000" tIns="45000" bIns="45000" anchor="b"/>
          <a:p>
            <a:pPr>
              <a:lnSpc>
                <a:spcPct val="100000"/>
              </a:lnSpc>
            </a:pPr>
            <a:r>
              <a:rPr lang="fr-CA" sz="3200" spc="-1" strike="noStrike">
                <a:solidFill>
                  <a:srgbClr val="ffffff"/>
                </a:solidFill>
                <a:uFill>
                  <a:solidFill>
                    <a:srgbClr val="ffffff"/>
                  </a:solidFill>
                </a:uFill>
                <a:latin typeface="Calibri"/>
              </a:rPr>
              <a:t>La question du profilage policier</a:t>
            </a:r>
            <a:endParaRPr lang="fr-CA" sz="1800" spc="-1" strike="noStrike">
              <a:solidFill>
                <a:srgbClr val="000000"/>
              </a:solidFill>
              <a:uFill>
                <a:solidFill>
                  <a:srgbClr val="ffffff"/>
                </a:solidFill>
              </a:uFill>
              <a:latin typeface="Arial"/>
            </a:endParaRPr>
          </a:p>
        </p:txBody>
      </p:sp>
      <p:sp>
        <p:nvSpPr>
          <p:cNvPr id="362" name="CustomShape 2"/>
          <p:cNvSpPr/>
          <p:nvPr/>
        </p:nvSpPr>
        <p:spPr>
          <a:xfrm>
            <a:off x="1523880" y="685800"/>
            <a:ext cx="7391160" cy="438480"/>
          </a:xfrm>
          <a:prstGeom prst="rect">
            <a:avLst/>
          </a:prstGeom>
          <a:noFill/>
          <a:ln>
            <a:noFill/>
          </a:ln>
        </p:spPr>
        <p:style>
          <a:lnRef idx="0"/>
          <a:fillRef idx="0"/>
          <a:effectRef idx="0"/>
          <a:fontRef idx="minor"/>
        </p:style>
        <p:txBody>
          <a:bodyPr lIns="90000" rIns="90000" tIns="45000" bIns="45000"/>
          <a:p>
            <a:pPr>
              <a:lnSpc>
                <a:spcPct val="100000"/>
              </a:lnSpc>
            </a:pPr>
            <a:r>
              <a:rPr b="1" lang="fr-CA" sz="2200" spc="-1" strike="noStrike">
                <a:solidFill>
                  <a:srgbClr val="2c99fc"/>
                </a:solidFill>
                <a:uFill>
                  <a:solidFill>
                    <a:srgbClr val="ffffff"/>
                  </a:solidFill>
                </a:uFill>
                <a:latin typeface="Calibri"/>
              </a:rPr>
              <a:t>Diversité et contrôle social</a:t>
            </a:r>
            <a:r>
              <a:rPr lang="fr-CA" sz="2200" spc="-1" strike="noStrike">
                <a:solidFill>
                  <a:srgbClr val="2c99fc"/>
                </a:solidFill>
                <a:uFill>
                  <a:solidFill>
                    <a:srgbClr val="ffffff"/>
                  </a:solidFill>
                </a:uFill>
                <a:latin typeface="Calibri"/>
              </a:rPr>
              <a:t> </a:t>
            </a:r>
            <a:endParaRPr lang="fr-CA" sz="1800" spc="-1" strike="noStrike">
              <a:solidFill>
                <a:srgbClr val="000000"/>
              </a:solidFill>
              <a:uFill>
                <a:solidFill>
                  <a:srgbClr val="ffffff"/>
                </a:solidFill>
              </a:uFill>
              <a:latin typeface="Arial"/>
            </a:endParaRPr>
          </a:p>
          <a:p>
            <a:pPr>
              <a:lnSpc>
                <a:spcPct val="100000"/>
              </a:lnSpc>
            </a:pPr>
            <a:endParaRPr lang="fr-CA" sz="1800" spc="-1" strike="noStrike">
              <a:solidFill>
                <a:srgbClr val="000000"/>
              </a:solidFill>
              <a:uFill>
                <a:solidFill>
                  <a:srgbClr val="ffffff"/>
                </a:solidFill>
              </a:uFill>
              <a:latin typeface="Arial"/>
            </a:endParaRPr>
          </a:p>
          <a:p>
            <a:pPr>
              <a:lnSpc>
                <a:spcPct val="100000"/>
              </a:lnSpc>
            </a:pPr>
            <a:endParaRPr lang="fr-CA" sz="1800" spc="-1" strike="noStrike">
              <a:solidFill>
                <a:srgbClr val="000000"/>
              </a:solidFill>
              <a:uFill>
                <a:solidFill>
                  <a:srgbClr val="ffffff"/>
                </a:solidFill>
              </a:uFill>
              <a:latin typeface="Arial"/>
            </a:endParaRPr>
          </a:p>
        </p:txBody>
      </p:sp>
      <p:sp>
        <p:nvSpPr>
          <p:cNvPr id="363" name="CustomShape 3"/>
          <p:cNvSpPr/>
          <p:nvPr/>
        </p:nvSpPr>
        <p:spPr>
          <a:xfrm>
            <a:off x="6596640" y="3657600"/>
            <a:ext cx="2318400" cy="1599840"/>
          </a:xfrm>
          <a:prstGeom prst="rect">
            <a:avLst/>
          </a:prstGeom>
          <a:solidFill>
            <a:schemeClr val="bg1">
              <a:lumMod val="95000"/>
            </a:schemeClr>
          </a:solidFill>
          <a:ln>
            <a:solidFill>
              <a:schemeClr val="bg1">
                <a:lumMod val="75000"/>
              </a:schemeClr>
            </a:solidFill>
            <a:round/>
          </a:ln>
        </p:spPr>
        <p:style>
          <a:lnRef idx="2">
            <a:schemeClr val="accent1">
              <a:shade val="50000"/>
            </a:schemeClr>
          </a:lnRef>
          <a:fillRef idx="1">
            <a:schemeClr val="accent1"/>
          </a:fillRef>
          <a:effectRef idx="0">
            <a:schemeClr val="accent1"/>
          </a:effectRef>
          <a:fontRef idx="minor"/>
        </p:style>
      </p:sp>
      <p:sp>
        <p:nvSpPr>
          <p:cNvPr id="364" name="CustomShape 4"/>
          <p:cNvSpPr/>
          <p:nvPr/>
        </p:nvSpPr>
        <p:spPr>
          <a:xfrm>
            <a:off x="6672960" y="3809880"/>
            <a:ext cx="2165760" cy="1334880"/>
          </a:xfrm>
          <a:prstGeom prst="rect">
            <a:avLst/>
          </a:prstGeom>
          <a:noFill/>
          <a:ln>
            <a:noFill/>
          </a:ln>
        </p:spPr>
        <p:style>
          <a:lnRef idx="0"/>
          <a:fillRef idx="0"/>
          <a:effectRef idx="0"/>
          <a:fontRef idx="minor"/>
        </p:style>
        <p:txBody>
          <a:bodyPr lIns="90000" rIns="90000" tIns="45000" bIns="45000" anchor="ctr"/>
          <a:p>
            <a:pPr>
              <a:lnSpc>
                <a:spcPct val="100000"/>
              </a:lnSpc>
            </a:pPr>
            <a:r>
              <a:rPr lang="fr-CA" sz="1500" spc="-1" strike="noStrike">
                <a:solidFill>
                  <a:srgbClr val="595959"/>
                </a:solidFill>
                <a:uFill>
                  <a:solidFill>
                    <a:srgbClr val="ffffff"/>
                  </a:solidFill>
                </a:uFill>
                <a:latin typeface="Calibri"/>
              </a:rPr>
              <a:t>Plus de 2/3 des répondants remettent en cause le profilage fondé sur l’origine ethnique ou la religion mais apparaît plus acceptable lorsqu’il vise d’autres groupes</a:t>
            </a:r>
            <a:endParaRPr lang="fr-CA" sz="1800" spc="-1" strike="noStrike">
              <a:solidFill>
                <a:srgbClr val="000000"/>
              </a:solidFill>
              <a:uFill>
                <a:solidFill>
                  <a:srgbClr val="ffffff"/>
                </a:solidFill>
              </a:uFill>
              <a:latin typeface="Arial"/>
            </a:endParaRPr>
          </a:p>
        </p:txBody>
      </p:sp>
      <p:sp>
        <p:nvSpPr>
          <p:cNvPr id="365" name="Line 5"/>
          <p:cNvSpPr/>
          <p:nvPr/>
        </p:nvSpPr>
        <p:spPr>
          <a:xfrm>
            <a:off x="6270120" y="4541760"/>
            <a:ext cx="274320" cy="0"/>
          </a:xfrm>
          <a:prstGeom prst="line">
            <a:avLst/>
          </a:prstGeom>
          <a:ln cap="rnd" w="25560">
            <a:solidFill>
              <a:schemeClr val="bg1">
                <a:lumMod val="65000"/>
              </a:schemeClr>
            </a:solidFill>
            <a:custDash>
              <a:ds d="300000" sp="100000"/>
            </a:custDash>
            <a:round/>
          </a:ln>
        </p:spPr>
        <p:style>
          <a:lnRef idx="1">
            <a:schemeClr val="accent1"/>
          </a:lnRef>
          <a:fillRef idx="0">
            <a:schemeClr val="accent1"/>
          </a:fillRef>
          <a:effectRef idx="0">
            <a:schemeClr val="accent1"/>
          </a:effectRef>
          <a:fontRef idx="minor"/>
        </p:style>
      </p:sp>
      <p:pic>
        <p:nvPicPr>
          <p:cNvPr id="366" name="Image 6" descr=""/>
          <p:cNvPicPr/>
          <p:nvPr/>
        </p:nvPicPr>
        <p:blipFill>
          <a:blip r:embed="rId2"/>
          <a:stretch/>
        </p:blipFill>
        <p:spPr>
          <a:xfrm>
            <a:off x="1347480" y="1556640"/>
            <a:ext cx="7766640" cy="3647880"/>
          </a:xfrm>
          <a:prstGeom prst="rect">
            <a:avLst/>
          </a:prstGeom>
          <a:ln>
            <a:noFill/>
          </a:ln>
        </p:spPr>
      </p:pic>
    </p:spTree>
  </p:cSld>
  <p:transition spd="slow">
    <p:fade/>
  </p:transition>
  <p:timing>
    <p:tnLst>
      <p:par>
        <p:cTn id="14" dur="indefinite" restart="never" nodeType="tmRoot">
          <p:childTnLst>
            <p:seq>
              <p:cTn id="15"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bg>
      <p:bgPr>
        <a:blipFill>
          <a:blip r:embed="rId1"/>
          <a:stretch>
            <a:fillRect/>
          </a:stretch>
        </a:blipFill>
      </p:bgPr>
    </p:bg>
    <p:spTree>
      <p:nvGrpSpPr>
        <p:cNvPr id="1" name=""/>
        <p:cNvGrpSpPr/>
        <p:nvPr/>
      </p:nvGrpSpPr>
      <p:grpSpPr>
        <a:xfrm>
          <a:off x="0" y="0"/>
          <a:ext cx="0" cy="0"/>
          <a:chOff x="0" y="0"/>
          <a:chExt cx="0" cy="0"/>
        </a:xfrm>
      </p:grpSpPr>
      <p:sp>
        <p:nvSpPr>
          <p:cNvPr id="367" name="CustomShape 1"/>
          <p:cNvSpPr/>
          <p:nvPr/>
        </p:nvSpPr>
        <p:spPr>
          <a:xfrm>
            <a:off x="762120" y="1946160"/>
            <a:ext cx="2057040" cy="2057040"/>
          </a:xfrm>
          <a:prstGeom prst="ellipse">
            <a:avLst/>
          </a:prstGeom>
          <a:gradFill>
            <a:gsLst>
              <a:gs pos="0">
                <a:srgbClr val="00b0f0"/>
              </a:gs>
              <a:gs pos="50000">
                <a:srgbClr val="399ecb"/>
              </a:gs>
              <a:gs pos="100000">
                <a:srgbClr val="0077d0"/>
              </a:gs>
            </a:gsLst>
            <a:lin ang="0"/>
          </a:gradFill>
          <a:ln w="82440">
            <a:noFill/>
          </a:ln>
          <a:effectLst>
            <a:outerShdw blurRad="127000" dir="5400000" dist="165100" rotWithShape="0" sx="90000" sy="-19000">
              <a:srgbClr val="000000">
                <a:alpha val="11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lang="fr-CA" sz="1800" spc="-1" strike="noStrike">
                <a:solidFill>
                  <a:srgbClr val="ffffff"/>
                </a:solidFill>
                <a:uFill>
                  <a:solidFill>
                    <a:srgbClr val="ffffff"/>
                  </a:solidFill>
                </a:uFill>
                <a:latin typeface="Calibri"/>
              </a:rPr>
              <a:t>             </a:t>
            </a:r>
            <a:endParaRPr lang="fr-CA" sz="1800" spc="-1" strike="noStrike">
              <a:solidFill>
                <a:srgbClr val="000000"/>
              </a:solidFill>
              <a:uFill>
                <a:solidFill>
                  <a:srgbClr val="ffffff"/>
                </a:solidFill>
              </a:uFill>
              <a:latin typeface="Arial"/>
            </a:endParaRPr>
          </a:p>
        </p:txBody>
      </p:sp>
      <p:sp>
        <p:nvSpPr>
          <p:cNvPr id="368" name="CustomShape 2"/>
          <p:cNvSpPr/>
          <p:nvPr/>
        </p:nvSpPr>
        <p:spPr>
          <a:xfrm>
            <a:off x="1007280" y="1992240"/>
            <a:ext cx="1583280" cy="1294920"/>
          </a:xfrm>
          <a:prstGeom prst="ellipse">
            <a:avLst/>
          </a:prstGeom>
          <a:gradFill>
            <a:gsLst>
              <a:gs pos="63000">
                <a:schemeClr val="bg1">
                  <a:alpha val="7000"/>
                </a:schemeClr>
              </a:gs>
              <a:gs pos="72000">
                <a:schemeClr val="bg1">
                  <a:alpha val="15000"/>
                </a:schemeClr>
              </a:gs>
              <a:gs pos="91000">
                <a:schemeClr val="bg1">
                  <a:alpha val="28000"/>
                </a:schemeClr>
              </a:gs>
            </a:gsLst>
            <a:lin ang="1620000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lang="fr-CA" sz="1800" spc="-1" strike="noStrike">
                <a:solidFill>
                  <a:srgbClr val="ffffff"/>
                </a:solidFill>
                <a:uFill>
                  <a:solidFill>
                    <a:srgbClr val="ffffff"/>
                  </a:solidFill>
                </a:uFill>
                <a:latin typeface="Calibri"/>
              </a:rPr>
              <a:t>       </a:t>
            </a:r>
            <a:endParaRPr lang="fr-CA" sz="1800" spc="-1" strike="noStrike">
              <a:solidFill>
                <a:srgbClr val="000000"/>
              </a:solidFill>
              <a:uFill>
                <a:solidFill>
                  <a:srgbClr val="ffffff"/>
                </a:solidFill>
              </a:uFill>
              <a:latin typeface="Arial"/>
            </a:endParaRPr>
          </a:p>
        </p:txBody>
      </p:sp>
      <p:sp>
        <p:nvSpPr>
          <p:cNvPr id="369" name="CustomShape 3"/>
          <p:cNvSpPr/>
          <p:nvPr/>
        </p:nvSpPr>
        <p:spPr>
          <a:xfrm>
            <a:off x="1159560" y="1531440"/>
            <a:ext cx="1218960" cy="2680920"/>
          </a:xfrm>
          <a:prstGeom prst="rect">
            <a:avLst/>
          </a:prstGeom>
          <a:noFill/>
          <a:ln>
            <a:noFill/>
          </a:ln>
        </p:spPr>
        <p:style>
          <a:lnRef idx="0"/>
          <a:fillRef idx="0"/>
          <a:effectRef idx="0"/>
          <a:fontRef idx="minor"/>
        </p:style>
        <p:txBody>
          <a:bodyPr lIns="90000" rIns="90000" tIns="45000" bIns="45000"/>
          <a:p>
            <a:pPr>
              <a:lnSpc>
                <a:spcPct val="100000"/>
              </a:lnSpc>
            </a:pPr>
            <a:r>
              <a:rPr b="1" lang="fr-CA" sz="17000" spc="-1" strike="noStrike">
                <a:solidFill>
                  <a:srgbClr val="2a7a9e"/>
                </a:solidFill>
                <a:uFill>
                  <a:solidFill>
                    <a:srgbClr val="ffffff"/>
                  </a:solidFill>
                </a:uFill>
                <a:latin typeface="Calibri"/>
              </a:rPr>
              <a:t>2</a:t>
            </a:r>
            <a:endParaRPr lang="fr-CA" sz="1800" spc="-1" strike="noStrike">
              <a:solidFill>
                <a:srgbClr val="000000"/>
              </a:solidFill>
              <a:uFill>
                <a:solidFill>
                  <a:srgbClr val="ffffff"/>
                </a:solidFill>
              </a:uFill>
              <a:latin typeface="Arial"/>
            </a:endParaRPr>
          </a:p>
        </p:txBody>
      </p:sp>
      <p:sp>
        <p:nvSpPr>
          <p:cNvPr id="370" name="TextShape 4"/>
          <p:cNvSpPr txBox="1"/>
          <p:nvPr/>
        </p:nvSpPr>
        <p:spPr>
          <a:xfrm>
            <a:off x="2971800" y="1992240"/>
            <a:ext cx="5866920" cy="1969560"/>
          </a:xfrm>
          <a:prstGeom prst="rect">
            <a:avLst/>
          </a:prstGeom>
          <a:noFill/>
          <a:ln>
            <a:noFill/>
          </a:ln>
        </p:spPr>
        <p:txBody>
          <a:bodyPr anchor="ctr"/>
          <a:p>
            <a:pPr>
              <a:lnSpc>
                <a:spcPct val="100000"/>
              </a:lnSpc>
            </a:pPr>
            <a:r>
              <a:rPr lang="fr-FR" sz="4000" spc="-1" strike="noStrike">
                <a:solidFill>
                  <a:srgbClr val="808080"/>
                </a:solidFill>
                <a:uFill>
                  <a:solidFill>
                    <a:srgbClr val="ffffff"/>
                  </a:solidFill>
                </a:uFill>
                <a:latin typeface="Calibri"/>
              </a:rPr>
              <a:t>Le contexte formel de la gestion policière des manifestations</a:t>
            </a:r>
            <a:endParaRPr lang="fr-FR" sz="1800" spc="-1" strike="noStrike">
              <a:solidFill>
                <a:srgbClr val="262626"/>
              </a:solidFill>
              <a:uFill>
                <a:solidFill>
                  <a:srgbClr val="ffffff"/>
                </a:solidFill>
              </a:uFill>
              <a:latin typeface="Calibri"/>
            </a:endParaRPr>
          </a:p>
        </p:txBody>
      </p:sp>
      <p:sp>
        <p:nvSpPr>
          <p:cNvPr id="371" name="TextShape 5"/>
          <p:cNvSpPr txBox="1"/>
          <p:nvPr/>
        </p:nvSpPr>
        <p:spPr>
          <a:xfrm>
            <a:off x="380880" y="5105520"/>
            <a:ext cx="8229240" cy="375480"/>
          </a:xfrm>
          <a:prstGeom prst="rect">
            <a:avLst/>
          </a:prstGeom>
          <a:noFill/>
          <a:ln>
            <a:noFill/>
          </a:ln>
        </p:spPr>
        <p:txBody>
          <a:bodyPr anchor="b"/>
          <a:p>
            <a:pPr algn="r">
              <a:lnSpc>
                <a:spcPct val="100000"/>
              </a:lnSpc>
            </a:pPr>
            <a:r>
              <a:rPr b="1" lang="fr-FR" sz="1700" spc="-1" strike="noStrike">
                <a:solidFill>
                  <a:srgbClr val="404040"/>
                </a:solidFill>
                <a:uFill>
                  <a:solidFill>
                    <a:srgbClr val="ffffff"/>
                  </a:solidFill>
                </a:uFill>
                <a:latin typeface="Calibri"/>
              </a:rPr>
              <a:t>Encadrement législatif et pratiques policières</a:t>
            </a:r>
            <a:endParaRPr lang="fr-FR" sz="3200" spc="-1" strike="noStrike">
              <a:solidFill>
                <a:srgbClr val="262626"/>
              </a:solidFill>
              <a:uFill>
                <a:solidFill>
                  <a:srgbClr val="ffffff"/>
                </a:solidFill>
              </a:uFill>
              <a:latin typeface="Calibri"/>
            </a:endParaRPr>
          </a:p>
        </p:txBody>
      </p:sp>
    </p:spTree>
  </p:cSld>
  <p:transition spd="slow">
    <p:fade/>
  </p:transition>
  <p:timing>
    <p:tnLst>
      <p:par>
        <p:cTn id="16" dur="indefinite" restart="never" nodeType="tmRoot">
          <p:childTnLst>
            <p:seq>
              <p:cTn id="17"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bg>
      <p:bgPr>
        <a:blipFill>
          <a:blip r:embed="rId1"/>
          <a:stretch>
            <a:fillRect/>
          </a:stretch>
        </a:blipFill>
      </p:bgPr>
    </p:bg>
    <p:spTree>
      <p:nvGrpSpPr>
        <p:cNvPr id="1" name=""/>
        <p:cNvGrpSpPr/>
        <p:nvPr/>
      </p:nvGrpSpPr>
      <p:grpSpPr>
        <a:xfrm>
          <a:off x="0" y="0"/>
          <a:ext cx="0" cy="0"/>
          <a:chOff x="0" y="0"/>
          <a:chExt cx="0" cy="0"/>
        </a:xfrm>
      </p:grpSpPr>
      <p:pic>
        <p:nvPicPr>
          <p:cNvPr id="372" name="Picture 4" descr=""/>
          <p:cNvPicPr/>
          <p:nvPr/>
        </p:nvPicPr>
        <p:blipFill>
          <a:blip r:embed="rId2"/>
          <a:stretch/>
        </p:blipFill>
        <p:spPr>
          <a:xfrm>
            <a:off x="0" y="762120"/>
            <a:ext cx="2445120" cy="2285640"/>
          </a:xfrm>
          <a:prstGeom prst="rect">
            <a:avLst/>
          </a:prstGeom>
          <a:ln>
            <a:noFill/>
          </a:ln>
        </p:spPr>
      </p:pic>
      <p:sp>
        <p:nvSpPr>
          <p:cNvPr id="373" name="CustomShape 1"/>
          <p:cNvSpPr/>
          <p:nvPr/>
        </p:nvSpPr>
        <p:spPr>
          <a:xfrm>
            <a:off x="1259640" y="1340640"/>
            <a:ext cx="7344360" cy="3096000"/>
          </a:xfrm>
          <a:prstGeom prst="rect">
            <a:avLst/>
          </a:prstGeom>
          <a:noFill/>
          <a:ln>
            <a:noFill/>
          </a:ln>
        </p:spPr>
        <p:style>
          <a:lnRef idx="0"/>
          <a:fillRef idx="0"/>
          <a:effectRef idx="0"/>
          <a:fontRef idx="minor"/>
        </p:style>
        <p:txBody>
          <a:bodyPr lIns="90000" rIns="90000" tIns="45000" bIns="45000" anchor="b"/>
          <a:p>
            <a:pPr marL="343080" indent="-342720">
              <a:lnSpc>
                <a:spcPct val="100000"/>
              </a:lnSpc>
              <a:buClr>
                <a:srgbClr val="808080"/>
              </a:buClr>
              <a:buFont typeface="Arial"/>
              <a:buChar char="•"/>
            </a:pPr>
            <a:r>
              <a:rPr lang="fr-CA" sz="2400" spc="-1" strike="noStrike">
                <a:solidFill>
                  <a:srgbClr val="808080"/>
                </a:solidFill>
                <a:uFill>
                  <a:solidFill>
                    <a:srgbClr val="ffffff"/>
                  </a:solidFill>
                </a:uFill>
                <a:latin typeface="Calibri"/>
              </a:rPr>
              <a:t>Encadrement législatif de la manifestation: avec la liberté d’expression</a:t>
            </a:r>
            <a:endParaRPr lang="fr-CA" sz="1800" spc="-1" strike="noStrike">
              <a:solidFill>
                <a:srgbClr val="000000"/>
              </a:solidFill>
              <a:uFill>
                <a:solidFill>
                  <a:srgbClr val="ffffff"/>
                </a:solidFill>
              </a:uFill>
              <a:latin typeface="Arial"/>
            </a:endParaRPr>
          </a:p>
          <a:p>
            <a:pPr marL="343080" indent="-342720">
              <a:lnSpc>
                <a:spcPct val="100000"/>
              </a:lnSpc>
              <a:buClr>
                <a:srgbClr val="808080"/>
              </a:buClr>
              <a:buFont typeface="Arial"/>
              <a:buChar char="•"/>
            </a:pPr>
            <a:r>
              <a:rPr lang="fr-CA" sz="2400" spc="-1" strike="noStrike">
                <a:solidFill>
                  <a:srgbClr val="808080"/>
                </a:solidFill>
                <a:uFill>
                  <a:solidFill>
                    <a:srgbClr val="ffffff"/>
                  </a:solidFill>
                </a:uFill>
                <a:latin typeface="Calibri"/>
              </a:rPr>
              <a:t>Les outils à la disposition des policiers:</a:t>
            </a:r>
            <a:endParaRPr lang="fr-CA" sz="1800" spc="-1" strike="noStrike">
              <a:solidFill>
                <a:srgbClr val="000000"/>
              </a:solidFill>
              <a:uFill>
                <a:solidFill>
                  <a:srgbClr val="ffffff"/>
                </a:solidFill>
              </a:uFill>
              <a:latin typeface="Arial"/>
            </a:endParaRPr>
          </a:p>
          <a:p>
            <a:pPr marL="457200">
              <a:lnSpc>
                <a:spcPct val="100000"/>
              </a:lnSpc>
            </a:pPr>
            <a:r>
              <a:rPr lang="fr-CA" sz="2400" spc="-1" strike="noStrike">
                <a:solidFill>
                  <a:srgbClr val="808080"/>
                </a:solidFill>
                <a:uFill>
                  <a:solidFill>
                    <a:srgbClr val="ffffff"/>
                  </a:solidFill>
                </a:uFill>
                <a:latin typeface="Calibri"/>
              </a:rPr>
              <a:t>- Fédéral (charge criminelle): attroupement illégal, méfaits</a:t>
            </a:r>
            <a:endParaRPr lang="fr-CA" sz="1800" spc="-1" strike="noStrike">
              <a:solidFill>
                <a:srgbClr val="000000"/>
              </a:solidFill>
              <a:uFill>
                <a:solidFill>
                  <a:srgbClr val="ffffff"/>
                </a:solidFill>
              </a:uFill>
              <a:latin typeface="Arial"/>
            </a:endParaRPr>
          </a:p>
          <a:p>
            <a:pPr lvl="1" marL="800280" indent="-342720">
              <a:lnSpc>
                <a:spcPct val="100000"/>
              </a:lnSpc>
              <a:buClr>
                <a:srgbClr val="808080"/>
              </a:buClr>
              <a:buFont typeface="StarSymbol"/>
              <a:buChar char="-"/>
            </a:pPr>
            <a:r>
              <a:rPr lang="fr-CA" sz="2400" spc="-1" strike="noStrike">
                <a:solidFill>
                  <a:srgbClr val="808080"/>
                </a:solidFill>
                <a:uFill>
                  <a:solidFill>
                    <a:srgbClr val="ffffff"/>
                  </a:solidFill>
                </a:uFill>
                <a:latin typeface="Calibri"/>
              </a:rPr>
              <a:t>Provincial : le code de la sécurité routière</a:t>
            </a:r>
            <a:endParaRPr lang="fr-CA" sz="1800" spc="-1" strike="noStrike">
              <a:solidFill>
                <a:srgbClr val="000000"/>
              </a:solidFill>
              <a:uFill>
                <a:solidFill>
                  <a:srgbClr val="ffffff"/>
                </a:solidFill>
              </a:uFill>
              <a:latin typeface="Arial"/>
            </a:endParaRPr>
          </a:p>
          <a:p>
            <a:pPr lvl="1" marL="800280" indent="-342720">
              <a:lnSpc>
                <a:spcPct val="100000"/>
              </a:lnSpc>
              <a:buClr>
                <a:srgbClr val="808080"/>
              </a:buClr>
              <a:buFont typeface="StarSymbol"/>
              <a:buChar char="-"/>
            </a:pPr>
            <a:r>
              <a:rPr lang="fr-CA" sz="2400" spc="-1" strike="noStrike">
                <a:solidFill>
                  <a:srgbClr val="808080"/>
                </a:solidFill>
                <a:uFill>
                  <a:solidFill>
                    <a:srgbClr val="ffffff"/>
                  </a:solidFill>
                </a:uFill>
                <a:latin typeface="Calibri"/>
              </a:rPr>
              <a:t>Municipal : les règlements municipaux</a:t>
            </a:r>
            <a:endParaRPr lang="fr-CA" sz="1800" spc="-1" strike="noStrike">
              <a:solidFill>
                <a:srgbClr val="000000"/>
              </a:solidFill>
              <a:uFill>
                <a:solidFill>
                  <a:srgbClr val="ffffff"/>
                </a:solidFill>
              </a:uFill>
              <a:latin typeface="Arial"/>
            </a:endParaRPr>
          </a:p>
          <a:p>
            <a:pPr marL="343080" indent="-342720">
              <a:lnSpc>
                <a:spcPct val="100000"/>
              </a:lnSpc>
              <a:buClr>
                <a:srgbClr val="808080"/>
              </a:buClr>
              <a:buFont typeface="Arial"/>
              <a:buChar char="-"/>
            </a:pPr>
            <a:r>
              <a:rPr lang="fr-CA" sz="2400" spc="-1" strike="noStrike">
                <a:solidFill>
                  <a:srgbClr val="808080"/>
                </a:solidFill>
                <a:uFill>
                  <a:solidFill>
                    <a:srgbClr val="ffffff"/>
                  </a:solidFill>
                </a:uFill>
                <a:latin typeface="Calibri"/>
              </a:rPr>
              <a:t>Fort pouvoir discrétionnaire pour les corps policiers</a:t>
            </a:r>
            <a:endParaRPr lang="fr-CA" sz="1800" spc="-1" strike="noStrike">
              <a:solidFill>
                <a:srgbClr val="000000"/>
              </a:solidFill>
              <a:uFill>
                <a:solidFill>
                  <a:srgbClr val="ffffff"/>
                </a:solidFill>
              </a:uFill>
              <a:latin typeface="Arial"/>
            </a:endParaRPr>
          </a:p>
          <a:p>
            <a:pPr>
              <a:lnSpc>
                <a:spcPct val="100000"/>
              </a:lnSpc>
            </a:pPr>
            <a:endParaRPr lang="fr-CA" sz="1800" spc="-1" strike="noStrike">
              <a:solidFill>
                <a:srgbClr val="000000"/>
              </a:solidFill>
              <a:uFill>
                <a:solidFill>
                  <a:srgbClr val="ffffff"/>
                </a:solidFill>
              </a:uFill>
              <a:latin typeface="Arial"/>
            </a:endParaRPr>
          </a:p>
        </p:txBody>
      </p:sp>
      <p:sp>
        <p:nvSpPr>
          <p:cNvPr id="374" name="TextShape 2"/>
          <p:cNvSpPr txBox="1"/>
          <p:nvPr/>
        </p:nvSpPr>
        <p:spPr>
          <a:xfrm>
            <a:off x="1115640" y="4869000"/>
            <a:ext cx="7009920" cy="510840"/>
          </a:xfrm>
          <a:prstGeom prst="rect">
            <a:avLst/>
          </a:prstGeom>
          <a:noFill/>
          <a:ln>
            <a:noFill/>
          </a:ln>
        </p:spPr>
        <p:txBody>
          <a:bodyPr anchor="ctr"/>
          <a:p>
            <a:pPr algn="ctr">
              <a:lnSpc>
                <a:spcPct val="100000"/>
              </a:lnSpc>
            </a:pPr>
            <a:r>
              <a:rPr lang="fr-FR" sz="4400" spc="-1" strike="noStrike">
                <a:solidFill>
                  <a:srgbClr val="262626"/>
                </a:solidFill>
                <a:uFill>
                  <a:solidFill>
                    <a:srgbClr val="ffffff"/>
                  </a:solidFill>
                </a:uFill>
                <a:latin typeface="Calibri"/>
              </a:rPr>
              <a:t>Encadrement législatif au Canada</a:t>
            </a:r>
            <a:endParaRPr lang="fr-FR" sz="1800" spc="-1" strike="noStrike">
              <a:solidFill>
                <a:srgbClr val="262626"/>
              </a:solidFill>
              <a:uFill>
                <a:solidFill>
                  <a:srgbClr val="ffffff"/>
                </a:solidFill>
              </a:uFill>
              <a:latin typeface="Calibri"/>
            </a:endParaRPr>
          </a:p>
        </p:txBody>
      </p:sp>
    </p:spTree>
  </p:cSld>
  <p:transition spd="slow">
    <p:blinds dir="vert"/>
  </p:transition>
  <p:timing>
    <p:tnLst>
      <p:par>
        <p:cTn id="18" dur="indefinite" restart="never" nodeType="tmRoot">
          <p:childTnLst>
            <p:seq>
              <p:cTn id="19" dur="indefinite" nodeType="mainSeq">
                <p:childTnLst>
                  <p:par>
                    <p:cTn id="20" fill="hold">
                      <p:stCondLst>
                        <p:cond delay="0"/>
                      </p:stCondLst>
                      <p:childTnLst>
                        <p:par>
                          <p:cTn id="21" fill="hold">
                            <p:stCondLst>
                              <p:cond delay="0"/>
                            </p:stCondLst>
                            <p:childTnLst>
                              <p:par>
                                <p:cTn id="22" nodeType="withEffect" fill="hold" presetClass="entr" presetID="2" presetSubtype="8">
                                  <p:stCondLst>
                                    <p:cond delay="500"/>
                                  </p:stCondLst>
                                  <p:childTnLst>
                                    <p:set>
                                      <p:cBhvr>
                                        <p:cTn id="23" dur="1" fill="hold">
                                          <p:stCondLst>
                                            <p:cond delay="0"/>
                                          </p:stCondLst>
                                        </p:cTn>
                                        <p:tgtEl>
                                          <p:spTgt spid="372"/>
                                        </p:tgtEl>
                                        <p:attrNameLst>
                                          <p:attrName>style.visibility</p:attrName>
                                        </p:attrNameLst>
                                      </p:cBhvr>
                                      <p:to>
                                        <p:strVal val="visible"/>
                                      </p:to>
                                    </p:set>
                                    <p:anim calcmode="lin" valueType="num">
                                      <p:cBhvr additive="repl">
                                        <p:cTn id="24" dur="500" fill="hold"/>
                                        <p:tgtEl>
                                          <p:spTgt spid="372"/>
                                        </p:tgtEl>
                                        <p:attrNameLst>
                                          <p:attrName>ppt_x</p:attrName>
                                        </p:attrNameLst>
                                      </p:cBhvr>
                                      <p:tavLst>
                                        <p:tav tm="0">
                                          <p:val>
                                            <p:strVal val="0-#ppt_w/2"/>
                                          </p:val>
                                        </p:tav>
                                        <p:tav tm="100000">
                                          <p:val>
                                            <p:strVal val="#ppt_x"/>
                                          </p:val>
                                        </p:tav>
                                      </p:tavLst>
                                    </p:anim>
                                    <p:anim calcmode="lin" valueType="num">
                                      <p:cBhvr additive="repl">
                                        <p:cTn id="25" dur="500" fill="hold"/>
                                        <p:tgtEl>
                                          <p:spTgt spid="37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bg>
      <p:bgPr>
        <a:blipFill>
          <a:blip r:embed="rId1"/>
          <a:stretch>
            <a:fillRect/>
          </a:stretch>
        </a:blipFill>
      </p:bgPr>
    </p:bg>
    <p:spTree>
      <p:nvGrpSpPr>
        <p:cNvPr id="1" name=""/>
        <p:cNvGrpSpPr/>
        <p:nvPr/>
      </p:nvGrpSpPr>
      <p:grpSpPr>
        <a:xfrm>
          <a:off x="0" y="0"/>
          <a:ext cx="0" cy="0"/>
          <a:chOff x="0" y="0"/>
          <a:chExt cx="0" cy="0"/>
        </a:xfrm>
      </p:grpSpPr>
      <p:sp>
        <p:nvSpPr>
          <p:cNvPr id="375" name="CustomShape 1"/>
          <p:cNvSpPr/>
          <p:nvPr/>
        </p:nvSpPr>
        <p:spPr>
          <a:xfrm>
            <a:off x="546480" y="3645000"/>
            <a:ext cx="8126280" cy="3221640"/>
          </a:xfrm>
          <a:prstGeom prst="rect">
            <a:avLst/>
          </a:prstGeom>
          <a:noFill/>
          <a:ln>
            <a:noFill/>
          </a:ln>
        </p:spPr>
        <p:style>
          <a:lnRef idx="0"/>
          <a:fillRef idx="0"/>
          <a:effectRef idx="0"/>
          <a:fontRef idx="minor"/>
        </p:style>
        <p:txBody>
          <a:bodyPr lIns="90000" rIns="90000" tIns="45000" bIns="45000"/>
          <a:p>
            <a:pPr>
              <a:lnSpc>
                <a:spcPct val="100000"/>
              </a:lnSpc>
            </a:pPr>
            <a:r>
              <a:rPr lang="fr-CA" sz="1800" spc="-1" strike="noStrike">
                <a:solidFill>
                  <a:srgbClr val="3366ff"/>
                </a:solidFill>
                <a:uFill>
                  <a:solidFill>
                    <a:srgbClr val="ffffff"/>
                  </a:solidFill>
                </a:uFill>
                <a:latin typeface="Calibri"/>
              </a:rPr>
              <a:t>Depuis le milieu des années 1990es:</a:t>
            </a:r>
            <a:endParaRPr lang="fr-CA" sz="1800" spc="-1" strike="noStrike">
              <a:solidFill>
                <a:srgbClr val="000000"/>
              </a:solidFill>
              <a:uFill>
                <a:solidFill>
                  <a:srgbClr val="ffffff"/>
                </a:solidFill>
              </a:uFill>
              <a:latin typeface="Arial"/>
            </a:endParaRPr>
          </a:p>
          <a:p>
            <a:pPr marL="457200">
              <a:lnSpc>
                <a:spcPct val="100000"/>
              </a:lnSpc>
            </a:pPr>
            <a:r>
              <a:rPr lang="fr-CA" sz="1800" spc="-1" strike="noStrike">
                <a:solidFill>
                  <a:srgbClr val="3366ff"/>
                </a:solidFill>
                <a:uFill>
                  <a:solidFill>
                    <a:srgbClr val="ffffff"/>
                  </a:solidFill>
                </a:uFill>
                <a:latin typeface="Calibri"/>
              </a:rPr>
              <a:t>De la gestion négociée à « l’incapacitation stratégique »:</a:t>
            </a:r>
            <a:endParaRPr lang="fr-CA" sz="1800" spc="-1" strike="noStrike">
              <a:solidFill>
                <a:srgbClr val="000000"/>
              </a:solidFill>
              <a:uFill>
                <a:solidFill>
                  <a:srgbClr val="ffffff"/>
                </a:solidFill>
              </a:uFill>
              <a:latin typeface="Arial"/>
            </a:endParaRPr>
          </a:p>
          <a:p>
            <a:pPr marL="914400">
              <a:lnSpc>
                <a:spcPct val="100000"/>
              </a:lnSpc>
            </a:pPr>
            <a:r>
              <a:rPr lang="fr-CA" sz="1800" spc="-1" strike="noStrike">
                <a:solidFill>
                  <a:srgbClr val="3366ff"/>
                </a:solidFill>
                <a:uFill>
                  <a:solidFill>
                    <a:srgbClr val="ffffff"/>
                  </a:solidFill>
                </a:uFill>
                <a:latin typeface="Calibri"/>
              </a:rPr>
              <a:t>Contrôle accru de l’espace</a:t>
            </a:r>
            <a:endParaRPr lang="fr-CA" sz="1800" spc="-1" strike="noStrike">
              <a:solidFill>
                <a:srgbClr val="000000"/>
              </a:solidFill>
              <a:uFill>
                <a:solidFill>
                  <a:srgbClr val="ffffff"/>
                </a:solidFill>
              </a:uFill>
              <a:latin typeface="Arial"/>
            </a:endParaRPr>
          </a:p>
          <a:p>
            <a:pPr marL="914400">
              <a:lnSpc>
                <a:spcPct val="100000"/>
              </a:lnSpc>
            </a:pPr>
            <a:r>
              <a:rPr lang="fr-CA" sz="1800" spc="-1" strike="noStrike">
                <a:solidFill>
                  <a:srgbClr val="3366ff"/>
                </a:solidFill>
                <a:uFill>
                  <a:solidFill>
                    <a:srgbClr val="ffffff"/>
                  </a:solidFill>
                </a:uFill>
                <a:latin typeface="Calibri"/>
              </a:rPr>
              <a:t>Augmentation des moyens de surveillance</a:t>
            </a:r>
            <a:endParaRPr lang="fr-CA" sz="1800" spc="-1" strike="noStrike">
              <a:solidFill>
                <a:srgbClr val="000000"/>
              </a:solidFill>
              <a:uFill>
                <a:solidFill>
                  <a:srgbClr val="ffffff"/>
                </a:solidFill>
              </a:uFill>
              <a:latin typeface="Arial"/>
            </a:endParaRPr>
          </a:p>
          <a:p>
            <a:pPr marL="914400">
              <a:lnSpc>
                <a:spcPct val="100000"/>
              </a:lnSpc>
            </a:pPr>
            <a:r>
              <a:rPr lang="fr-CA" sz="1800" spc="-1" strike="noStrike">
                <a:solidFill>
                  <a:srgbClr val="3366ff"/>
                </a:solidFill>
                <a:uFill>
                  <a:solidFill>
                    <a:srgbClr val="ffffff"/>
                  </a:solidFill>
                </a:uFill>
                <a:latin typeface="Calibri"/>
              </a:rPr>
              <a:t>Emploi de pratiques plus répressives (arrestations de masse)</a:t>
            </a:r>
            <a:endParaRPr lang="fr-CA" sz="1800" spc="-1" strike="noStrike">
              <a:solidFill>
                <a:srgbClr val="000000"/>
              </a:solidFill>
              <a:uFill>
                <a:solidFill>
                  <a:srgbClr val="ffffff"/>
                </a:solidFill>
              </a:uFill>
              <a:latin typeface="Arial"/>
            </a:endParaRPr>
          </a:p>
          <a:p>
            <a:pPr marL="914400">
              <a:lnSpc>
                <a:spcPct val="100000"/>
              </a:lnSpc>
            </a:pPr>
            <a:r>
              <a:rPr lang="fr-CA" sz="1800" spc="-1" strike="noStrike">
                <a:solidFill>
                  <a:srgbClr val="3366ff"/>
                </a:solidFill>
                <a:uFill>
                  <a:solidFill>
                    <a:srgbClr val="ffffff"/>
                  </a:solidFill>
                </a:uFill>
                <a:latin typeface="Calibri"/>
              </a:rPr>
              <a:t>Utilisation accrue des services de renseignement</a:t>
            </a:r>
            <a:endParaRPr lang="fr-CA" sz="1800" spc="-1" strike="noStrike">
              <a:solidFill>
                <a:srgbClr val="000000"/>
              </a:solidFill>
              <a:uFill>
                <a:solidFill>
                  <a:srgbClr val="ffffff"/>
                </a:solidFill>
              </a:uFill>
              <a:latin typeface="Arial"/>
            </a:endParaRPr>
          </a:p>
          <a:p>
            <a:pPr marL="914400">
              <a:lnSpc>
                <a:spcPct val="100000"/>
              </a:lnSpc>
            </a:pPr>
            <a:r>
              <a:rPr lang="fr-CA" sz="1800" spc="-1" strike="noStrike">
                <a:solidFill>
                  <a:srgbClr val="3366ff"/>
                </a:solidFill>
                <a:uFill>
                  <a:solidFill>
                    <a:srgbClr val="ffffff"/>
                  </a:solidFill>
                </a:uFill>
                <a:latin typeface="Calibri"/>
              </a:rPr>
              <a:t>Militarisation des forces policières (Wood, 2014)</a:t>
            </a:r>
            <a:endParaRPr lang="fr-CA" sz="1800" spc="-1" strike="noStrike">
              <a:solidFill>
                <a:srgbClr val="000000"/>
              </a:solidFill>
              <a:uFill>
                <a:solidFill>
                  <a:srgbClr val="ffffff"/>
                </a:solidFill>
              </a:uFill>
              <a:latin typeface="Arial"/>
            </a:endParaRPr>
          </a:p>
        </p:txBody>
      </p:sp>
      <p:sp>
        <p:nvSpPr>
          <p:cNvPr id="376" name="TextShape 2"/>
          <p:cNvSpPr txBox="1"/>
          <p:nvPr/>
        </p:nvSpPr>
        <p:spPr>
          <a:xfrm>
            <a:off x="0" y="414720"/>
            <a:ext cx="9143640" cy="456840"/>
          </a:xfrm>
          <a:prstGeom prst="rect">
            <a:avLst/>
          </a:prstGeom>
          <a:solidFill>
            <a:srgbClr val="939393"/>
          </a:solidFill>
          <a:ln>
            <a:noFill/>
          </a:ln>
        </p:spPr>
        <p:txBody>
          <a:bodyPr anchor="ctr"/>
          <a:p>
            <a:pPr>
              <a:lnSpc>
                <a:spcPct val="100000"/>
              </a:lnSpc>
            </a:pPr>
            <a:r>
              <a:rPr b="1" lang="fr-FR" sz="2800" spc="-1" strike="noStrike">
                <a:solidFill>
                  <a:srgbClr val="ffffff"/>
                </a:solidFill>
                <a:uFill>
                  <a:solidFill>
                    <a:srgbClr val="ffffff"/>
                  </a:solidFill>
                </a:uFill>
                <a:latin typeface="Calibri"/>
              </a:rPr>
              <a:t>     </a:t>
            </a:r>
            <a:r>
              <a:rPr b="1" lang="fr-FR" sz="2800" spc="-1" strike="noStrike">
                <a:solidFill>
                  <a:srgbClr val="ffffff"/>
                </a:solidFill>
                <a:uFill>
                  <a:solidFill>
                    <a:srgbClr val="ffffff"/>
                  </a:solidFill>
                </a:uFill>
                <a:latin typeface="Calibri"/>
              </a:rPr>
              <a:t>Contexte d’application</a:t>
            </a:r>
            <a:endParaRPr lang="fr-FR" sz="1800" spc="-1" strike="noStrike">
              <a:solidFill>
                <a:srgbClr val="262626"/>
              </a:solidFill>
              <a:uFill>
                <a:solidFill>
                  <a:srgbClr val="ffffff"/>
                </a:solidFill>
              </a:uFill>
              <a:latin typeface="Calibri"/>
            </a:endParaRPr>
          </a:p>
        </p:txBody>
      </p:sp>
      <p:pic>
        <p:nvPicPr>
          <p:cNvPr id="377" name="Image 2" descr=""/>
          <p:cNvPicPr/>
          <p:nvPr/>
        </p:nvPicPr>
        <p:blipFill>
          <a:blip r:embed="rId2"/>
          <a:stretch/>
        </p:blipFill>
        <p:spPr>
          <a:xfrm>
            <a:off x="1763640" y="881280"/>
            <a:ext cx="4680000" cy="2632320"/>
          </a:xfrm>
          <a:prstGeom prst="rect">
            <a:avLst/>
          </a:prstGeom>
          <a:ln>
            <a:noFill/>
          </a:ln>
        </p:spPr>
      </p:pic>
    </p:spTree>
  </p:cSld>
  <p:transition spd="slow">
    <p:wipe dir="r"/>
  </p:transition>
  <p:timing>
    <p:tnLst>
      <p:par>
        <p:cTn id="26" dur="indefinite" restart="never" nodeType="tmRoot">
          <p:childTnLst>
            <p:seq>
              <p:cTn id="27"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bg>
      <p:bgPr>
        <a:blipFill>
          <a:blip r:embed="rId1"/>
          <a:stretch>
            <a:fillRect/>
          </a:stretch>
        </a:blipFill>
      </p:bgPr>
    </p:bg>
    <p:spTree>
      <p:nvGrpSpPr>
        <p:cNvPr id="1" name=""/>
        <p:cNvGrpSpPr/>
        <p:nvPr/>
      </p:nvGrpSpPr>
      <p:grpSpPr>
        <a:xfrm>
          <a:off x="0" y="0"/>
          <a:ext cx="0" cy="0"/>
          <a:chOff x="0" y="0"/>
          <a:chExt cx="0" cy="0"/>
        </a:xfrm>
      </p:grpSpPr>
      <p:sp>
        <p:nvSpPr>
          <p:cNvPr id="378" name="CustomShape 1"/>
          <p:cNvSpPr/>
          <p:nvPr/>
        </p:nvSpPr>
        <p:spPr>
          <a:xfrm>
            <a:off x="4284000" y="908640"/>
            <a:ext cx="4752000" cy="5832360"/>
          </a:xfrm>
          <a:prstGeom prst="rect">
            <a:avLst/>
          </a:prstGeom>
          <a:noFill/>
          <a:ln>
            <a:noFill/>
          </a:ln>
        </p:spPr>
        <p:style>
          <a:lnRef idx="0"/>
          <a:fillRef idx="0"/>
          <a:effectRef idx="0"/>
          <a:fontRef idx="minor"/>
        </p:style>
        <p:txBody>
          <a:bodyPr lIns="90000" rIns="90000" tIns="45000" bIns="45000" anchor="ctr"/>
          <a:p>
            <a:pPr algn="just">
              <a:lnSpc>
                <a:spcPct val="100000"/>
              </a:lnSpc>
            </a:pPr>
            <a:r>
              <a:rPr lang="fr-CA" sz="1800" spc="-1" strike="noStrike">
                <a:solidFill>
                  <a:srgbClr val="262626"/>
                </a:solidFill>
                <a:uFill>
                  <a:solidFill>
                    <a:srgbClr val="ffffff"/>
                  </a:solidFill>
                </a:uFill>
                <a:latin typeface="Calibri"/>
              </a:rPr>
              <a:t>Travaux de Frank et Kelly (UOttawa), 1980: la police distingue entre manifestations légitimes et illégitimes et cette distinction a une influence (modérée) en termes de répression;</a:t>
            </a:r>
            <a:endParaRPr lang="fr-CA" sz="1800" spc="-1" strike="noStrike">
              <a:solidFill>
                <a:srgbClr val="000000"/>
              </a:solidFill>
              <a:uFill>
                <a:solidFill>
                  <a:srgbClr val="ffffff"/>
                </a:solidFill>
              </a:uFill>
              <a:latin typeface="Arial"/>
            </a:endParaRPr>
          </a:p>
          <a:p>
            <a:pPr algn="just">
              <a:lnSpc>
                <a:spcPct val="100000"/>
              </a:lnSpc>
            </a:pPr>
            <a:r>
              <a:rPr lang="fr-CA" sz="1800" spc="-1" strike="noStrike">
                <a:solidFill>
                  <a:srgbClr val="262626"/>
                </a:solidFill>
                <a:uFill>
                  <a:solidFill>
                    <a:srgbClr val="ffffff"/>
                  </a:solidFill>
                </a:uFill>
                <a:latin typeface="Calibri"/>
              </a:rPr>
              <a:t>Travaux de Rafail, 2005 et 2010 (Montréal, Toronto et Vancouver): absence de forte relation entre la violence des manifestants et les arrestations à Toronto et Montréal</a:t>
            </a:r>
            <a:endParaRPr lang="fr-CA" sz="1800" spc="-1" strike="noStrike">
              <a:solidFill>
                <a:srgbClr val="000000"/>
              </a:solidFill>
              <a:uFill>
                <a:solidFill>
                  <a:srgbClr val="ffffff"/>
                </a:solidFill>
              </a:uFill>
              <a:latin typeface="Arial"/>
            </a:endParaRPr>
          </a:p>
          <a:p>
            <a:pPr marL="457200" algn="just">
              <a:lnSpc>
                <a:spcPct val="100000"/>
              </a:lnSpc>
            </a:pPr>
            <a:r>
              <a:rPr b="1" lang="fr-CA" sz="1800" spc="-1" strike="noStrike">
                <a:solidFill>
                  <a:srgbClr val="ff0000"/>
                </a:solidFill>
                <a:uFill>
                  <a:solidFill>
                    <a:srgbClr val="ffffff"/>
                  </a:solidFill>
                </a:uFill>
                <a:latin typeface="Calibri"/>
              </a:rPr>
              <a:t>Ce que font les contestataires durant une manifestation n’a pas de lien direct avec les arrestations</a:t>
            </a:r>
            <a:endParaRPr lang="fr-CA" sz="1800" spc="-1" strike="noStrike">
              <a:solidFill>
                <a:srgbClr val="000000"/>
              </a:solidFill>
              <a:uFill>
                <a:solidFill>
                  <a:srgbClr val="ffffff"/>
                </a:solidFill>
              </a:uFill>
              <a:latin typeface="Arial"/>
            </a:endParaRPr>
          </a:p>
          <a:p>
            <a:pPr marL="457200" algn="just">
              <a:lnSpc>
                <a:spcPct val="100000"/>
              </a:lnSpc>
            </a:pPr>
            <a:r>
              <a:rPr b="1" lang="fr-CA" sz="1800" spc="-1" strike="noStrike">
                <a:solidFill>
                  <a:srgbClr val="ff0000"/>
                </a:solidFill>
                <a:uFill>
                  <a:solidFill>
                    <a:srgbClr val="ffffff"/>
                  </a:solidFill>
                </a:uFill>
                <a:latin typeface="Calibri"/>
              </a:rPr>
              <a:t>La police traite certains contestataires différemment des autres</a:t>
            </a:r>
            <a:endParaRPr lang="fr-CA" sz="1800" spc="-1" strike="noStrike">
              <a:solidFill>
                <a:srgbClr val="000000"/>
              </a:solidFill>
              <a:uFill>
                <a:solidFill>
                  <a:srgbClr val="ffffff"/>
                </a:solidFill>
              </a:uFill>
              <a:latin typeface="Arial"/>
            </a:endParaRPr>
          </a:p>
          <a:p>
            <a:pPr algn="just">
              <a:lnSpc>
                <a:spcPct val="100000"/>
              </a:lnSpc>
            </a:pPr>
            <a:r>
              <a:rPr lang="fr-CA" sz="1800" spc="-1" strike="noStrike">
                <a:solidFill>
                  <a:srgbClr val="262626"/>
                </a:solidFill>
                <a:uFill>
                  <a:solidFill>
                    <a:srgbClr val="ffffff"/>
                  </a:solidFill>
                </a:uFill>
                <a:latin typeface="Calibri"/>
              </a:rPr>
              <a:t>Dupuis-Déri (2013): analyses qualitatives: </a:t>
            </a:r>
            <a:endParaRPr lang="fr-CA" sz="1800" spc="-1" strike="noStrike">
              <a:solidFill>
                <a:srgbClr val="000000"/>
              </a:solidFill>
              <a:uFill>
                <a:solidFill>
                  <a:srgbClr val="ffffff"/>
                </a:solidFill>
              </a:uFill>
              <a:latin typeface="Arial"/>
            </a:endParaRPr>
          </a:p>
          <a:p>
            <a:pPr marL="457200" algn="just">
              <a:lnSpc>
                <a:spcPct val="100000"/>
              </a:lnSpc>
            </a:pPr>
            <a:r>
              <a:rPr b="1" lang="fr-CA" sz="1800" spc="-1" strike="noStrike">
                <a:solidFill>
                  <a:srgbClr val="ff0000"/>
                </a:solidFill>
                <a:uFill>
                  <a:solidFill>
                    <a:srgbClr val="ffffff"/>
                  </a:solidFill>
                </a:uFill>
                <a:latin typeface="Calibri"/>
              </a:rPr>
              <a:t>Les policiers ont tendance à percevoir comme une menace les « anarchistes », identifiés à partir de l’apparence vestimentaire ou de la présence de drapeaux</a:t>
            </a:r>
            <a:endParaRPr lang="fr-CA" sz="1800" spc="-1" strike="noStrike">
              <a:solidFill>
                <a:srgbClr val="000000"/>
              </a:solidFill>
              <a:uFill>
                <a:solidFill>
                  <a:srgbClr val="ffffff"/>
                </a:solidFill>
              </a:uFill>
              <a:latin typeface="Arial"/>
            </a:endParaRPr>
          </a:p>
          <a:p>
            <a:pPr marL="457200" algn="just">
              <a:lnSpc>
                <a:spcPct val="100000"/>
              </a:lnSpc>
            </a:pPr>
            <a:r>
              <a:rPr b="1" lang="fr-CA" sz="1800" spc="-1" strike="noStrike">
                <a:solidFill>
                  <a:srgbClr val="ff0000"/>
                </a:solidFill>
                <a:uFill>
                  <a:solidFill>
                    <a:srgbClr val="ffffff"/>
                  </a:solidFill>
                </a:uFill>
                <a:latin typeface="Calibri"/>
              </a:rPr>
              <a:t>L’identité politique des manifestants (réel ou perçu) est un facteur important pour expliquer le type d’intervention policière (plus ou moins répressif)</a:t>
            </a:r>
            <a:endParaRPr lang="fr-CA" sz="1800" spc="-1" strike="noStrike">
              <a:solidFill>
                <a:srgbClr val="000000"/>
              </a:solidFill>
              <a:uFill>
                <a:solidFill>
                  <a:srgbClr val="ffffff"/>
                </a:solidFill>
              </a:uFill>
              <a:latin typeface="Arial"/>
            </a:endParaRPr>
          </a:p>
          <a:p>
            <a:pPr algn="just">
              <a:lnSpc>
                <a:spcPct val="100000"/>
              </a:lnSpc>
            </a:pPr>
            <a:r>
              <a:rPr lang="fr-CA" sz="1800" spc="-1" strike="noStrike">
                <a:solidFill>
                  <a:srgbClr val="262626"/>
                </a:solidFill>
                <a:uFill>
                  <a:solidFill>
                    <a:srgbClr val="ffffff"/>
                  </a:solidFill>
                </a:uFill>
                <a:latin typeface="Calibri"/>
              </a:rPr>
              <a:t>Travaux sur les mobilisations syndicales font le contre-point: il y a bel et bien des pratiques sélectives de la police</a:t>
            </a:r>
            <a:endParaRPr lang="fr-CA" sz="1800" spc="-1" strike="noStrike">
              <a:solidFill>
                <a:srgbClr val="000000"/>
              </a:solidFill>
              <a:uFill>
                <a:solidFill>
                  <a:srgbClr val="ffffff"/>
                </a:solidFill>
              </a:uFill>
              <a:latin typeface="Arial"/>
            </a:endParaRPr>
          </a:p>
        </p:txBody>
      </p:sp>
      <p:sp>
        <p:nvSpPr>
          <p:cNvPr id="379" name="CustomShape 2"/>
          <p:cNvSpPr/>
          <p:nvPr/>
        </p:nvSpPr>
        <p:spPr>
          <a:xfrm>
            <a:off x="4572000" y="3857760"/>
            <a:ext cx="4464000" cy="2883240"/>
          </a:xfrm>
          <a:prstGeom prst="rect">
            <a:avLst/>
          </a:prstGeom>
          <a:noFill/>
          <a:ln>
            <a:noFill/>
          </a:ln>
        </p:spPr>
        <p:style>
          <a:lnRef idx="0"/>
          <a:fillRef idx="0"/>
          <a:effectRef idx="0"/>
          <a:fontRef idx="minor"/>
        </p:style>
      </p:sp>
      <p:sp>
        <p:nvSpPr>
          <p:cNvPr id="380" name="CustomShape 3"/>
          <p:cNvSpPr/>
          <p:nvPr/>
        </p:nvSpPr>
        <p:spPr>
          <a:xfrm>
            <a:off x="3352680" y="2105640"/>
            <a:ext cx="1053000" cy="489960"/>
          </a:xfrm>
          <a:prstGeom prst="leftArrow">
            <a:avLst>
              <a:gd name="adj1" fmla="val 50000"/>
              <a:gd name="adj2" fmla="val 50000"/>
            </a:avLst>
          </a:prstGeom>
          <a:gradFill>
            <a:gsLst>
              <a:gs pos="15000">
                <a:schemeClr val="tx1">
                  <a:lumMod val="75000"/>
                  <a:lumOff val="25000"/>
                  <a:alpha val="18000"/>
                </a:schemeClr>
              </a:gs>
              <a:gs pos="48000">
                <a:schemeClr val="tx1">
                  <a:lumMod val="65000"/>
                  <a:lumOff val="35000"/>
                  <a:alpha val="2000"/>
                </a:schemeClr>
              </a:gs>
            </a:gsLst>
            <a:lin ang="0"/>
          </a:gradFill>
          <a:ln>
            <a:noFill/>
          </a:ln>
        </p:spPr>
        <p:style>
          <a:lnRef idx="2">
            <a:schemeClr val="accent1">
              <a:shade val="50000"/>
            </a:schemeClr>
          </a:lnRef>
          <a:fillRef idx="1">
            <a:schemeClr val="accent1"/>
          </a:fillRef>
          <a:effectRef idx="0">
            <a:schemeClr val="accent1"/>
          </a:effectRef>
          <a:fontRef idx="minor"/>
        </p:style>
      </p:sp>
      <p:sp>
        <p:nvSpPr>
          <p:cNvPr id="381" name="CustomShape 4"/>
          <p:cNvSpPr/>
          <p:nvPr/>
        </p:nvSpPr>
        <p:spPr>
          <a:xfrm>
            <a:off x="3352680" y="4730040"/>
            <a:ext cx="1053000" cy="489960"/>
          </a:xfrm>
          <a:prstGeom prst="leftArrow">
            <a:avLst>
              <a:gd name="adj1" fmla="val 50000"/>
              <a:gd name="adj2" fmla="val 50000"/>
            </a:avLst>
          </a:prstGeom>
          <a:gradFill>
            <a:gsLst>
              <a:gs pos="15000">
                <a:schemeClr val="tx1">
                  <a:lumMod val="75000"/>
                  <a:lumOff val="25000"/>
                  <a:alpha val="18000"/>
                </a:schemeClr>
              </a:gs>
              <a:gs pos="48000">
                <a:schemeClr val="tx1">
                  <a:lumMod val="65000"/>
                  <a:lumOff val="35000"/>
                  <a:alpha val="2000"/>
                </a:schemeClr>
              </a:gs>
            </a:gsLst>
            <a:lin ang="0"/>
          </a:gradFill>
          <a:ln>
            <a:noFill/>
          </a:ln>
        </p:spPr>
        <p:style>
          <a:lnRef idx="2">
            <a:schemeClr val="accent1">
              <a:shade val="50000"/>
            </a:schemeClr>
          </a:lnRef>
          <a:fillRef idx="1">
            <a:schemeClr val="accent1"/>
          </a:fillRef>
          <a:effectRef idx="0">
            <a:schemeClr val="accent1"/>
          </a:effectRef>
          <a:fontRef idx="minor"/>
        </p:style>
      </p:sp>
      <p:sp>
        <p:nvSpPr>
          <p:cNvPr id="382" name="TextShape 5"/>
          <p:cNvSpPr txBox="1"/>
          <p:nvPr/>
        </p:nvSpPr>
        <p:spPr>
          <a:xfrm>
            <a:off x="434520" y="76320"/>
            <a:ext cx="6651720" cy="734040"/>
          </a:xfrm>
          <a:prstGeom prst="rect">
            <a:avLst/>
          </a:prstGeom>
          <a:noFill/>
          <a:ln>
            <a:noFill/>
          </a:ln>
        </p:spPr>
        <p:txBody>
          <a:bodyPr anchor="b"/>
          <a:p>
            <a:pPr>
              <a:lnSpc>
                <a:spcPct val="100000"/>
              </a:lnSpc>
            </a:pPr>
            <a:r>
              <a:rPr lang="fr-FR" sz="2800" spc="-1" strike="noStrike">
                <a:solidFill>
                  <a:srgbClr val="ffffff"/>
                </a:solidFill>
                <a:uFill>
                  <a:solidFill>
                    <a:srgbClr val="ffffff"/>
                  </a:solidFill>
                </a:uFill>
                <a:latin typeface="Calibri"/>
              </a:rPr>
              <a:t>Le profilage politique au Canada: un fait documenté</a:t>
            </a:r>
            <a:endParaRPr lang="fr-FR" sz="1800" spc="-1" strike="noStrike">
              <a:solidFill>
                <a:srgbClr val="262626"/>
              </a:solidFill>
              <a:uFill>
                <a:solidFill>
                  <a:srgbClr val="ffffff"/>
                </a:solidFill>
              </a:uFill>
              <a:latin typeface="Calibri"/>
            </a:endParaRPr>
          </a:p>
        </p:txBody>
      </p:sp>
      <p:pic>
        <p:nvPicPr>
          <p:cNvPr id="383" name="Image 10" descr=""/>
          <p:cNvPicPr/>
          <p:nvPr/>
        </p:nvPicPr>
        <p:blipFill>
          <a:blip r:embed="rId2"/>
          <a:stretch/>
        </p:blipFill>
        <p:spPr>
          <a:xfrm>
            <a:off x="179640" y="2061000"/>
            <a:ext cx="3432240" cy="2265840"/>
          </a:xfrm>
          <a:prstGeom prst="rect">
            <a:avLst/>
          </a:prstGeom>
          <a:ln>
            <a:noFill/>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Présentation de PowerPoint 2011.potx</Template>
  <TotalTime>0</TotalTime>
  <Application>LibreOffice/5.0.4.2$Windows_x86 LibreOffice_project/2b9802c1994aa0b7dc6079e128979269cf95bc78</Application>
  <Paragraphs>132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language>fr-CA</dc:language>
  <dcterms:modified xsi:type="dcterms:W3CDTF">2016-02-17T17:10:15Z</dcterms:modified>
  <cp:revision>1</cp:revi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14</vt:i4>
  </property>
  <property fmtid="{D5CDD505-2E9C-101B-9397-08002B2CF9AE}" pid="8" name="PresentationFormat">
    <vt:lpwstr>Présentation à l'écran (4:3)</vt:lpwstr>
  </property>
  <property fmtid="{D5CDD505-2E9C-101B-9397-08002B2CF9AE}" pid="9" name="ScaleCrop">
    <vt:bool>0</vt:bool>
  </property>
  <property fmtid="{D5CDD505-2E9C-101B-9397-08002B2CF9AE}" pid="10" name="ShareDoc">
    <vt:bool>0</vt:bool>
  </property>
  <property fmtid="{D5CDD505-2E9C-101B-9397-08002B2CF9AE}" pid="11" name="Slides">
    <vt:i4>14</vt:i4>
  </property>
</Properties>
</file>